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1.xml" ContentType="application/vnd.openxmlformats-officedocument.themeOverr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401" r:id="rId2"/>
    <p:sldId id="405" r:id="rId3"/>
    <p:sldId id="279" r:id="rId4"/>
    <p:sldId id="290" r:id="rId5"/>
    <p:sldId id="273" r:id="rId6"/>
    <p:sldId id="410" r:id="rId7"/>
    <p:sldId id="258" r:id="rId8"/>
    <p:sldId id="272" r:id="rId9"/>
    <p:sldId id="372" r:id="rId10"/>
    <p:sldId id="300" r:id="rId11"/>
    <p:sldId id="412" r:id="rId12"/>
    <p:sldId id="413" r:id="rId13"/>
    <p:sldId id="408" r:id="rId14"/>
    <p:sldId id="409" r:id="rId15"/>
    <p:sldId id="406" r:id="rId16"/>
    <p:sldId id="407" r:id="rId17"/>
    <p:sldId id="411" r:id="rId18"/>
  </p:sldIdLst>
  <p:sldSz cx="12192000" cy="6858000"/>
  <p:notesSz cx="6858000" cy="9144000"/>
  <p:custDataLst>
    <p:tags r:id="rId20"/>
  </p:custDataLst>
  <p:defaultTextStyle>
    <a:defPPr>
      <a:defRPr lang="en-US"/>
    </a:defPPr>
    <a:lvl1pPr marL="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63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45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27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09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5518" userDrawn="1">
          <p15:clr>
            <a:srgbClr val="A4A3A4"/>
          </p15:clr>
        </p15:guide>
        <p15:guide id="3" pos="384" userDrawn="1">
          <p15:clr>
            <a:srgbClr val="A4A3A4"/>
          </p15:clr>
        </p15:guide>
        <p15:guide id="4" pos="7287" userDrawn="1">
          <p15:clr>
            <a:srgbClr val="A4A3A4"/>
          </p15:clr>
        </p15:guide>
        <p15:guide id="5" orient="horz" pos="1026" userDrawn="1">
          <p15:clr>
            <a:srgbClr val="A4A3A4"/>
          </p15:clr>
        </p15:guide>
        <p15:guide id="6" orient="horz" pos="1321" userDrawn="1">
          <p15:clr>
            <a:srgbClr val="A4A3A4"/>
          </p15:clr>
        </p15:guide>
        <p15:guide id="10" orient="horz" pos="4269" userDrawn="1">
          <p15:clr>
            <a:srgbClr val="A4A3A4"/>
          </p15:clr>
        </p15:guide>
        <p15:guide id="11" pos="3137" userDrawn="1">
          <p15:clr>
            <a:srgbClr val="A4A3A4"/>
          </p15:clr>
        </p15:guide>
        <p15:guide id="12" pos="708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59F9C"/>
    <a:srgbClr val="798494"/>
    <a:srgbClr val="459E9C"/>
    <a:srgbClr val="5C9C9B"/>
    <a:srgbClr val="F0F1F5"/>
    <a:srgbClr val="5D9C9B"/>
    <a:srgbClr val="469E9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083" autoAdjust="0"/>
    <p:restoredTop sz="94568" autoAdjust="0"/>
  </p:normalViewPr>
  <p:slideViewPr>
    <p:cSldViewPr snapToGrid="0" showGuides="1">
      <p:cViewPr varScale="1">
        <p:scale>
          <a:sx n="107" d="100"/>
          <a:sy n="107" d="100"/>
        </p:scale>
        <p:origin x="1032" y="114"/>
      </p:cViewPr>
      <p:guideLst>
        <p:guide orient="horz" pos="2160"/>
        <p:guide pos="5518"/>
        <p:guide pos="384"/>
        <p:guide pos="7287"/>
        <p:guide orient="horz" pos="1026"/>
        <p:guide orient="horz" pos="1321"/>
        <p:guide orient="horz" pos="4269"/>
        <p:guide pos="3137"/>
        <p:guide pos="708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themeOverride" Target="../theme/themeOverride1.xml"/><Relationship Id="rId2" Type="http://schemas.microsoft.com/office/2011/relationships/chartColorStyle" Target="colors1.xml"/><Relationship Id="rId1" Type="http://schemas.microsoft.com/office/2011/relationships/chartStyle" Target="style1.xml"/><Relationship Id="rId4" Type="http://schemas.openxmlformats.org/officeDocument/2006/relationships/package" Target="../embeddings/Microsoft_Excel____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/>
      <c:pieChart>
        <c:varyColors val="1"/>
        <c:dLbls>
          <c:showLegendKey val="0"/>
          <c:showVal val="0"/>
          <c:showCatName val="0"/>
          <c:showSerName val="0"/>
          <c:showPercent val="0"/>
          <c:showBubbleSize val="0"/>
          <c:showLeaderLines val="0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ea"/>
              <a:sym typeface="+mn-lt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>
          <a:latin typeface="+mn-lt"/>
          <a:ea typeface="+mn-ea"/>
          <a:cs typeface="+mn-ea"/>
          <a:sym typeface="+mn-lt"/>
        </a:defRPr>
      </a:pPr>
      <a:endParaRPr lang="zh-CN"/>
    </a:p>
  </c:txPr>
  <c:externalData r:id="rId4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A44B705-11C7-4C2D-85AB-26F9C3E48A1B}" type="doc">
      <dgm:prSet loTypeId="urn:microsoft.com/office/officeart/2005/8/layout/chart3" loCatId="relationship" qsTypeId="urn:microsoft.com/office/officeart/2005/8/quickstyle/simple1" qsCatId="simple" csTypeId="urn:microsoft.com/office/officeart/2005/8/colors/accent1_2" csCatId="accent1" phldr="1"/>
      <dgm:spPr/>
    </dgm:pt>
    <dgm:pt modelId="{927A8998-0922-457A-9B66-F7E2E5EAD558}">
      <dgm:prSet phldrT="[文本]" custT="1"/>
      <dgm:spPr/>
      <dgm:t>
        <a:bodyPr/>
        <a:lstStyle/>
        <a:p>
          <a:r>
            <a:rPr lang="zh-CN" altLang="en-US" sz="3200" dirty="0">
              <a:latin typeface="Microsoft YaHei" panose="020B0503020204020204" pitchFamily="34" charset="-122"/>
              <a:ea typeface="Microsoft YaHei" panose="020B0503020204020204" pitchFamily="34" charset="-122"/>
            </a:rPr>
            <a:t>医患</a:t>
          </a:r>
        </a:p>
      </dgm:t>
    </dgm:pt>
    <dgm:pt modelId="{53350383-F595-4CA8-A14B-0BC33B7567FA}" type="parTrans" cxnId="{3948F3E2-B0FF-411D-AB29-B0B66A0596AC}">
      <dgm:prSet/>
      <dgm:spPr/>
      <dgm:t>
        <a:bodyPr/>
        <a:lstStyle/>
        <a:p>
          <a:endParaRPr lang="zh-CN" altLang="en-US"/>
        </a:p>
      </dgm:t>
    </dgm:pt>
    <dgm:pt modelId="{18924ADC-74DD-4517-B8B8-AA5103E1F702}" type="sibTrans" cxnId="{3948F3E2-B0FF-411D-AB29-B0B66A0596AC}">
      <dgm:prSet/>
      <dgm:spPr/>
      <dgm:t>
        <a:bodyPr/>
        <a:lstStyle/>
        <a:p>
          <a:endParaRPr lang="zh-CN" altLang="en-US"/>
        </a:p>
      </dgm:t>
    </dgm:pt>
    <dgm:pt modelId="{4797913B-FF3D-4E3D-9083-9529B7F7A23A}">
      <dgm:prSet phldrT="[文本]" custT="1"/>
      <dgm:spPr/>
      <dgm:t>
        <a:bodyPr/>
        <a:lstStyle/>
        <a:p>
          <a:r>
            <a:rPr lang="zh-CN" altLang="en-US" sz="3200" dirty="0">
              <a:latin typeface="Microsoft YaHei" panose="020B0503020204020204" pitchFamily="34" charset="-122"/>
              <a:ea typeface="Microsoft YaHei" panose="020B0503020204020204" pitchFamily="34" charset="-122"/>
            </a:rPr>
            <a:t>医商</a:t>
          </a:r>
        </a:p>
      </dgm:t>
    </dgm:pt>
    <dgm:pt modelId="{7BA8E3C0-AF24-4306-AA59-9515DA948C75}" type="parTrans" cxnId="{A082FD34-26CD-4B49-B979-B1F36BE5C323}">
      <dgm:prSet/>
      <dgm:spPr/>
      <dgm:t>
        <a:bodyPr/>
        <a:lstStyle/>
        <a:p>
          <a:endParaRPr lang="zh-CN" altLang="en-US"/>
        </a:p>
      </dgm:t>
    </dgm:pt>
    <dgm:pt modelId="{E963BD20-B65B-44B4-944E-3E544830F2E5}" type="sibTrans" cxnId="{A082FD34-26CD-4B49-B979-B1F36BE5C323}">
      <dgm:prSet/>
      <dgm:spPr/>
      <dgm:t>
        <a:bodyPr/>
        <a:lstStyle/>
        <a:p>
          <a:endParaRPr lang="zh-CN" altLang="en-US"/>
        </a:p>
      </dgm:t>
    </dgm:pt>
    <dgm:pt modelId="{DC2BDD32-31D4-4A3C-BDF7-6D3C91DBA607}">
      <dgm:prSet phldrT="[文本]" custT="1"/>
      <dgm:spPr/>
      <dgm:t>
        <a:bodyPr/>
        <a:lstStyle/>
        <a:p>
          <a:r>
            <a:rPr lang="zh-CN" altLang="en-US" sz="3200" dirty="0">
              <a:latin typeface="Microsoft YaHei" panose="020B0503020204020204" pitchFamily="34" charset="-122"/>
              <a:ea typeface="Microsoft YaHei" panose="020B0503020204020204" pitchFamily="34" charset="-122"/>
            </a:rPr>
            <a:t>医医</a:t>
          </a:r>
        </a:p>
      </dgm:t>
    </dgm:pt>
    <dgm:pt modelId="{5F5A7817-C129-47B2-A250-C926A67123A2}" type="parTrans" cxnId="{02EA97DD-67D3-4C66-A838-01FB60E18EAF}">
      <dgm:prSet/>
      <dgm:spPr/>
      <dgm:t>
        <a:bodyPr/>
        <a:lstStyle/>
        <a:p>
          <a:endParaRPr lang="zh-CN" altLang="en-US"/>
        </a:p>
      </dgm:t>
    </dgm:pt>
    <dgm:pt modelId="{834C206B-83BD-4673-85F4-A215C612238E}" type="sibTrans" cxnId="{02EA97DD-67D3-4C66-A838-01FB60E18EAF}">
      <dgm:prSet/>
      <dgm:spPr/>
      <dgm:t>
        <a:bodyPr/>
        <a:lstStyle/>
        <a:p>
          <a:endParaRPr lang="zh-CN" altLang="en-US"/>
        </a:p>
      </dgm:t>
    </dgm:pt>
    <dgm:pt modelId="{955D0108-E343-4F4D-8B12-4582F35EFC6F}" type="pres">
      <dgm:prSet presAssocID="{5A44B705-11C7-4C2D-85AB-26F9C3E48A1B}" presName="compositeShape" presStyleCnt="0">
        <dgm:presLayoutVars>
          <dgm:chMax val="7"/>
          <dgm:dir/>
          <dgm:resizeHandles val="exact"/>
        </dgm:presLayoutVars>
      </dgm:prSet>
      <dgm:spPr/>
    </dgm:pt>
    <dgm:pt modelId="{8FD2D12E-18D4-4E2B-83B5-7A92BD5D437E}" type="pres">
      <dgm:prSet presAssocID="{5A44B705-11C7-4C2D-85AB-26F9C3E48A1B}" presName="wedge1" presStyleLbl="node1" presStyleIdx="0" presStyleCnt="3"/>
      <dgm:spPr/>
      <dgm:t>
        <a:bodyPr/>
        <a:lstStyle/>
        <a:p>
          <a:endParaRPr lang="zh-CN" altLang="en-US"/>
        </a:p>
      </dgm:t>
    </dgm:pt>
    <dgm:pt modelId="{A1E7D18D-6118-465A-9298-6EBB6CEECD2A}" type="pres">
      <dgm:prSet presAssocID="{5A44B705-11C7-4C2D-85AB-26F9C3E48A1B}" presName="wedge1Tx" presStyleLbl="node1" presStyleIdx="0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59754D8D-A8A3-45FB-B50A-BAD8243C974A}" type="pres">
      <dgm:prSet presAssocID="{5A44B705-11C7-4C2D-85AB-26F9C3E48A1B}" presName="wedge2" presStyleLbl="node1" presStyleIdx="1" presStyleCnt="3" custLinFactNeighborX="2577" custLinFactNeighborY="5609"/>
      <dgm:spPr/>
      <dgm:t>
        <a:bodyPr/>
        <a:lstStyle/>
        <a:p>
          <a:endParaRPr lang="zh-CN" altLang="en-US"/>
        </a:p>
      </dgm:t>
    </dgm:pt>
    <dgm:pt modelId="{2F29C372-A375-4854-87B3-1A5FC288A6FC}" type="pres">
      <dgm:prSet presAssocID="{5A44B705-11C7-4C2D-85AB-26F9C3E48A1B}" presName="wedge2Tx" presStyleLbl="node1" presStyleIdx="1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  <dgm:pt modelId="{11C87DF1-DE35-403E-85D3-9EA84704A4B4}" type="pres">
      <dgm:prSet presAssocID="{5A44B705-11C7-4C2D-85AB-26F9C3E48A1B}" presName="wedge3" presStyleLbl="node1" presStyleIdx="2" presStyleCnt="3" custLinFactNeighborY="-1531"/>
      <dgm:spPr/>
      <dgm:t>
        <a:bodyPr/>
        <a:lstStyle/>
        <a:p>
          <a:endParaRPr lang="zh-CN" altLang="en-US"/>
        </a:p>
      </dgm:t>
    </dgm:pt>
    <dgm:pt modelId="{C9D04937-C2ED-4BA1-80E6-6D5859E71813}" type="pres">
      <dgm:prSet presAssocID="{5A44B705-11C7-4C2D-85AB-26F9C3E48A1B}" presName="wedge3Tx" presStyleLbl="node1" presStyleIdx="2" presStyleCnt="3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zh-CN" altLang="en-US"/>
        </a:p>
      </dgm:t>
    </dgm:pt>
  </dgm:ptLst>
  <dgm:cxnLst>
    <dgm:cxn modelId="{77DD01C7-6E43-48CF-9B8D-632A5EC5D48C}" type="presOf" srcId="{DC2BDD32-31D4-4A3C-BDF7-6D3C91DBA607}" destId="{C9D04937-C2ED-4BA1-80E6-6D5859E71813}" srcOrd="1" destOrd="0" presId="urn:microsoft.com/office/officeart/2005/8/layout/chart3"/>
    <dgm:cxn modelId="{3948F3E2-B0FF-411D-AB29-B0B66A0596AC}" srcId="{5A44B705-11C7-4C2D-85AB-26F9C3E48A1B}" destId="{927A8998-0922-457A-9B66-F7E2E5EAD558}" srcOrd="0" destOrd="0" parTransId="{53350383-F595-4CA8-A14B-0BC33B7567FA}" sibTransId="{18924ADC-74DD-4517-B8B8-AA5103E1F702}"/>
    <dgm:cxn modelId="{FFCBF221-7986-4255-841E-A9C57C1C180E}" type="presOf" srcId="{DC2BDD32-31D4-4A3C-BDF7-6D3C91DBA607}" destId="{11C87DF1-DE35-403E-85D3-9EA84704A4B4}" srcOrd="0" destOrd="0" presId="urn:microsoft.com/office/officeart/2005/8/layout/chart3"/>
    <dgm:cxn modelId="{ADAABBAB-E224-4D2B-842C-3BFFE220C0F4}" type="presOf" srcId="{4797913B-FF3D-4E3D-9083-9529B7F7A23A}" destId="{59754D8D-A8A3-45FB-B50A-BAD8243C974A}" srcOrd="0" destOrd="0" presId="urn:microsoft.com/office/officeart/2005/8/layout/chart3"/>
    <dgm:cxn modelId="{A082FD34-26CD-4B49-B979-B1F36BE5C323}" srcId="{5A44B705-11C7-4C2D-85AB-26F9C3E48A1B}" destId="{4797913B-FF3D-4E3D-9083-9529B7F7A23A}" srcOrd="1" destOrd="0" parTransId="{7BA8E3C0-AF24-4306-AA59-9515DA948C75}" sibTransId="{E963BD20-B65B-44B4-944E-3E544830F2E5}"/>
    <dgm:cxn modelId="{D0FF7EE9-B4E7-4FBB-A70B-B7778A404CE2}" type="presOf" srcId="{5A44B705-11C7-4C2D-85AB-26F9C3E48A1B}" destId="{955D0108-E343-4F4D-8B12-4582F35EFC6F}" srcOrd="0" destOrd="0" presId="urn:microsoft.com/office/officeart/2005/8/layout/chart3"/>
    <dgm:cxn modelId="{02EA97DD-67D3-4C66-A838-01FB60E18EAF}" srcId="{5A44B705-11C7-4C2D-85AB-26F9C3E48A1B}" destId="{DC2BDD32-31D4-4A3C-BDF7-6D3C91DBA607}" srcOrd="2" destOrd="0" parTransId="{5F5A7817-C129-47B2-A250-C926A67123A2}" sibTransId="{834C206B-83BD-4673-85F4-A215C612238E}"/>
    <dgm:cxn modelId="{61CA9392-DCED-4C0D-B5B0-C0E46BF834A0}" type="presOf" srcId="{4797913B-FF3D-4E3D-9083-9529B7F7A23A}" destId="{2F29C372-A375-4854-87B3-1A5FC288A6FC}" srcOrd="1" destOrd="0" presId="urn:microsoft.com/office/officeart/2005/8/layout/chart3"/>
    <dgm:cxn modelId="{B7762D89-A611-4D7B-BD36-796E58B7BCD3}" type="presOf" srcId="{927A8998-0922-457A-9B66-F7E2E5EAD558}" destId="{8FD2D12E-18D4-4E2B-83B5-7A92BD5D437E}" srcOrd="0" destOrd="0" presId="urn:microsoft.com/office/officeart/2005/8/layout/chart3"/>
    <dgm:cxn modelId="{D85CFC04-9262-46CD-AB27-B0381978040B}" type="presOf" srcId="{927A8998-0922-457A-9B66-F7E2E5EAD558}" destId="{A1E7D18D-6118-465A-9298-6EBB6CEECD2A}" srcOrd="1" destOrd="0" presId="urn:microsoft.com/office/officeart/2005/8/layout/chart3"/>
    <dgm:cxn modelId="{E5A580FE-77E7-4AA4-8AD4-A7BF0B17B6A9}" type="presParOf" srcId="{955D0108-E343-4F4D-8B12-4582F35EFC6F}" destId="{8FD2D12E-18D4-4E2B-83B5-7A92BD5D437E}" srcOrd="0" destOrd="0" presId="urn:microsoft.com/office/officeart/2005/8/layout/chart3"/>
    <dgm:cxn modelId="{B9586960-E8A6-4BA6-BA32-2D46C34C9AB2}" type="presParOf" srcId="{955D0108-E343-4F4D-8B12-4582F35EFC6F}" destId="{A1E7D18D-6118-465A-9298-6EBB6CEECD2A}" srcOrd="1" destOrd="0" presId="urn:microsoft.com/office/officeart/2005/8/layout/chart3"/>
    <dgm:cxn modelId="{7491FBAC-6A54-44BB-8F35-B7A716594A77}" type="presParOf" srcId="{955D0108-E343-4F4D-8B12-4582F35EFC6F}" destId="{59754D8D-A8A3-45FB-B50A-BAD8243C974A}" srcOrd="2" destOrd="0" presId="urn:microsoft.com/office/officeart/2005/8/layout/chart3"/>
    <dgm:cxn modelId="{FC5B5D95-BC59-4F30-ACF3-0375E87B5375}" type="presParOf" srcId="{955D0108-E343-4F4D-8B12-4582F35EFC6F}" destId="{2F29C372-A375-4854-87B3-1A5FC288A6FC}" srcOrd="3" destOrd="0" presId="urn:microsoft.com/office/officeart/2005/8/layout/chart3"/>
    <dgm:cxn modelId="{CCE19899-7FC5-44D5-9D35-1C1D6370CA6D}" type="presParOf" srcId="{955D0108-E343-4F4D-8B12-4582F35EFC6F}" destId="{11C87DF1-DE35-403E-85D3-9EA84704A4B4}" srcOrd="4" destOrd="0" presId="urn:microsoft.com/office/officeart/2005/8/layout/chart3"/>
    <dgm:cxn modelId="{C628ED79-1900-4782-9E93-D686DC74D6FC}" type="presParOf" srcId="{955D0108-E343-4F4D-8B12-4582F35EFC6F}" destId="{C9D04937-C2ED-4BA1-80E6-6D5859E71813}" srcOrd="5" destOrd="0" presId="urn:microsoft.com/office/officeart/2005/8/layout/chart3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FD2D12E-18D4-4E2B-83B5-7A92BD5D437E}">
      <dsp:nvSpPr>
        <dsp:cNvPr id="0" name=""/>
        <dsp:cNvSpPr/>
      </dsp:nvSpPr>
      <dsp:spPr>
        <a:xfrm>
          <a:off x="3524444" y="293715"/>
          <a:ext cx="3655123" cy="3655123"/>
        </a:xfrm>
        <a:prstGeom prst="pie">
          <a:avLst>
            <a:gd name="adj1" fmla="val 16200000"/>
            <a:gd name="adj2" fmla="val 18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200" kern="1200" dirty="0">
              <a:latin typeface="Microsoft YaHei" panose="020B0503020204020204" pitchFamily="34" charset="-122"/>
              <a:ea typeface="Microsoft YaHei" panose="020B0503020204020204" pitchFamily="34" charset="-122"/>
            </a:rPr>
            <a:t>医患</a:t>
          </a:r>
        </a:p>
      </dsp:txBody>
      <dsp:txXfrm>
        <a:off x="5511700" y="968172"/>
        <a:ext cx="1240131" cy="1218374"/>
      </dsp:txXfrm>
    </dsp:sp>
    <dsp:sp modelId="{59754D8D-A8A3-45FB-B50A-BAD8243C974A}">
      <dsp:nvSpPr>
        <dsp:cNvPr id="0" name=""/>
        <dsp:cNvSpPr/>
      </dsp:nvSpPr>
      <dsp:spPr>
        <a:xfrm>
          <a:off x="3430224" y="607514"/>
          <a:ext cx="3655123" cy="3655123"/>
        </a:xfrm>
        <a:prstGeom prst="pie">
          <a:avLst>
            <a:gd name="adj1" fmla="val 1800000"/>
            <a:gd name="adj2" fmla="val 90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200" kern="1200" dirty="0">
              <a:latin typeface="Microsoft YaHei" panose="020B0503020204020204" pitchFamily="34" charset="-122"/>
              <a:ea typeface="Microsoft YaHei" panose="020B0503020204020204" pitchFamily="34" charset="-122"/>
            </a:rPr>
            <a:t>医商</a:t>
          </a:r>
        </a:p>
      </dsp:txBody>
      <dsp:txXfrm>
        <a:off x="4431031" y="2913723"/>
        <a:ext cx="1653508" cy="1131347"/>
      </dsp:txXfrm>
    </dsp:sp>
    <dsp:sp modelId="{11C87DF1-DE35-403E-85D3-9EA84704A4B4}">
      <dsp:nvSpPr>
        <dsp:cNvPr id="0" name=""/>
        <dsp:cNvSpPr/>
      </dsp:nvSpPr>
      <dsp:spPr>
        <a:xfrm>
          <a:off x="3336031" y="346538"/>
          <a:ext cx="3655123" cy="3655123"/>
        </a:xfrm>
        <a:prstGeom prst="pie">
          <a:avLst>
            <a:gd name="adj1" fmla="val 9000000"/>
            <a:gd name="adj2" fmla="val 1620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0640" tIns="40640" rIns="40640" bIns="40640" numCol="1" spcCol="1270" anchor="ctr" anchorCtr="0">
          <a:noAutofit/>
        </a:bodyPr>
        <a:lstStyle/>
        <a:p>
          <a:pPr lvl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3200" kern="1200" dirty="0">
              <a:latin typeface="Microsoft YaHei" panose="020B0503020204020204" pitchFamily="34" charset="-122"/>
              <a:ea typeface="Microsoft YaHei" panose="020B0503020204020204" pitchFamily="34" charset="-122"/>
            </a:rPr>
            <a:t>医医</a:t>
          </a:r>
        </a:p>
      </dsp:txBody>
      <dsp:txXfrm>
        <a:off x="3727651" y="1064509"/>
        <a:ext cx="1240131" cy="121837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art3">
  <dgm:title val=""/>
  <dgm:desc val=""/>
  <dgm:catLst>
    <dgm:cat type="relationship" pri="27000"/>
    <dgm:cat type="cycle" pri="80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compositeShape">
    <dgm:varLst>
      <dgm:chMax val="7"/>
      <dgm:dir/>
      <dgm:resizeHandles val="exact"/>
    </dgm:varLst>
    <dgm:alg type="composite">
      <dgm:param type="horzAlign" val="ctr"/>
      <dgm:param type="vertAlign" val="mid"/>
      <dgm:param type="ar" val="1"/>
    </dgm:alg>
    <dgm:presOf/>
    <dgm:shape xmlns:r="http://schemas.openxmlformats.org/officeDocument/2006/relationships" r:blip="">
      <dgm:adjLst/>
    </dgm:shape>
    <dgm:choose name="Name0">
      <dgm:if name="Name1" axis="ch" ptType="node" func="cnt" op="equ" val="1">
        <dgm:constrLst>
          <dgm:constr type="l" for="ch" forName="wedge1" refType="w" fact="0.08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205"/>
          <dgm:constr type="t" for="ch" forName="wedge1Tx" refType="h" fact="0.205"/>
          <dgm:constr type="w" for="ch" forName="wedge1Tx" refType="w" fact="0.59"/>
          <dgm:constr type="h" for="ch" forName="wedge1Tx" refType="h" fact="0.59"/>
          <dgm:constr type="primFontSz" for="ch" ptType="node" op="equ"/>
        </dgm:constrLst>
      </dgm:if>
      <dgm:if name="Name2" axis="ch" ptType="node" func="cnt" op="equ" val="2">
        <dgm:constrLst>
          <dgm:constr type="l" for="ch" forName="wedge1" refType="w" fact="0.1"/>
          <dgm:constr type="t" for="ch" forName="wedge1" refType="w" fact="0.08"/>
          <dgm:constr type="w" for="ch" forName="wedge1" refType="w" fact="0.84"/>
          <dgm:constr type="h" for="ch" forName="wedge1" refType="h" fact="0.84"/>
          <dgm:constr type="l" for="ch" forName="wedge1Tx" refType="w" fact="0.52"/>
          <dgm:constr type="t" for="ch" forName="wedge1Tx" refType="h" fact="0.205"/>
          <dgm:constr type="w" for="ch" forName="wedge1Tx" refType="w" fact="0.295"/>
          <dgm:constr type="h" for="ch" forName="wedge1Tx" refType="h" fact="0.59"/>
          <dgm:constr type="l" for="ch" forName="wedge2" refType="w" fact="0.08"/>
          <dgm:constr type="t" for="ch" forName="wedge2" refType="w" fact="0.08"/>
          <dgm:constr type="w" for="ch" forName="wedge2" refType="w" fact="0.84"/>
          <dgm:constr type="h" for="ch" forName="wedge2" refType="h" fact="0.84"/>
          <dgm:constr type="l" for="ch" forName="wedge2Tx" refType="w" fact="0.2"/>
          <dgm:constr type="t" for="ch" forName="wedge2Tx" refType="h" fact="0.205"/>
          <dgm:constr type="w" for="ch" forName="wedge2Tx" refType="w" fact="0.295"/>
          <dgm:constr type="h" for="ch" forName="wedge2Tx" refType="h" fact="0.59"/>
          <dgm:constr type="primFontSz" for="ch" ptType="node" op="equ"/>
        </dgm:constrLst>
      </dgm:if>
      <dgm:if name="Name3" axis="ch" ptType="node" func="cnt" op="equ" val="3">
        <dgm:choose name="Name4">
          <dgm:if name="Name5" func="var" arg="dir" op="equ" val="norm">
            <dgm:constrLst>
              <dgm:constr type="l" for="ch" forName="wedge1" refType="w" fact="0.1233"/>
              <dgm:constr type="t" for="ch" forName="wedge1" refType="w" fact="0.055"/>
              <dgm:constr type="w" for="ch" forName="wedge1" refType="w" fact="0.84"/>
              <dgm:constr type="h" for="ch" forName="wedge1" refType="h" fact="0.84"/>
              <dgm:constr type="l" for="ch" forName="wedge1Tx" refType="w" fact="0.58"/>
              <dgm:constr type="t" for="ch" forName="wedge1Tx" refType="h" fact="0.21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"/>
              <dgm:constr type="t" for="ch" forName="wedge3Tx" refType="h" fact="0.245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if>
          <dgm:else name="Name6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45"/>
              <dgm:constr type="w" for="ch" forName="wedge1Tx" refType="w" fact="0.285"/>
              <dgm:constr type="h" for="ch" forName="wedge1Tx" refType="h" fact="0.2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31"/>
              <dgm:constr type="t" for="ch" forName="wedge2Tx" refType="h" fact="0.61"/>
              <dgm:constr type="w" for="ch" forName="wedge2Tx" refType="w" fact="0.38"/>
              <dgm:constr type="h" for="ch" forName="wedge2Tx" refType="h" fact="0.26"/>
              <dgm:constr type="l" for="ch" forName="wedge3" refType="w" fact="0.0367"/>
              <dgm:constr type="t" for="ch" forName="wedge3" refType="w" fact="0.055"/>
              <dgm:constr type="w" for="ch" forName="wedge3" refType="w" fact="0.84"/>
              <dgm:constr type="h" for="ch" forName="wedge3" refType="h" fact="0.84"/>
              <dgm:constr type="l" for="ch" forName="wedge3Tx" refType="w" fact="0.14"/>
              <dgm:constr type="t" for="ch" forName="wedge3Tx" refType="h" fact="0.21"/>
              <dgm:constr type="w" for="ch" forName="wedge3Tx" refType="w" fact="0.285"/>
              <dgm:constr type="h" for="ch" forName="wedge3Tx" refType="h" fact="0.28"/>
              <dgm:constr type="primFontSz" for="ch" ptType="node" op="equ"/>
            </dgm:constrLst>
          </dgm:else>
        </dgm:choose>
      </dgm:if>
      <dgm:if name="Name7" axis="ch" ptType="node" func="cnt" op="equ" val="4">
        <dgm:choose name="Name8">
          <dgm:if name="Name9" func="var" arg="dir" op="equ" val="norm">
            <dgm:constrLst>
              <dgm:constr type="l" for="ch" forName="wedge1" refType="w" fact="0.1154"/>
              <dgm:constr type="t" for="ch" forName="wedge1" refType="w" fact="0.0446"/>
              <dgm:constr type="w" for="ch" forName="wedge1" refType="w" fact="0.84"/>
              <dgm:constr type="h" for="ch" forName="wedge1" refType="h" fact="0.84"/>
              <dgm:constr type="l" for="ch" forName="wedge1Tx" refType="w" fact="0.545"/>
              <dgm:constr type="t" for="ch" forName="wedge1Tx" refType="h" fact="0.2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75"/>
              <dgm:constr type="t" for="ch" forName="wedge4Tx" refType="h" fact="0.235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if>
          <dgm:else name="Name10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5"/>
              <dgm:constr type="t" for="ch" forName="wedge1Tx" refType="h" fact="0.235"/>
              <dgm:constr type="w" for="ch" forName="wedge1Tx" refType="w" fact="0.31"/>
              <dgm:constr type="h" for="ch" forName="wedge1Tx" refType="h" fact="0.2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515"/>
              <dgm:constr type="t" for="ch" forName="wedge2Tx" refType="h" fact="0.515"/>
              <dgm:constr type="w" for="ch" forName="wedge2Tx" refType="w" fact="0.31"/>
              <dgm:constr type="h" for="ch" forName="wedge2Tx" refType="h" fact="0.2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175"/>
              <dgm:constr type="t" for="ch" forName="wedge3Tx" refType="h" fact="0.515"/>
              <dgm:constr type="w" for="ch" forName="wedge3Tx" refType="w" fact="0.31"/>
              <dgm:constr type="h" for="ch" forName="wedge3Tx" refType="h" fact="0.25"/>
              <dgm:constr type="l" for="ch" forName="wedge4" refType="w" fact="0.0446"/>
              <dgm:constr type="t" for="ch" forName="wedge4" refType="h" fact="0.0446"/>
              <dgm:constr type="w" for="ch" forName="wedge4" refType="w" fact="0.84"/>
              <dgm:constr type="h" for="ch" forName="wedge4" refType="h" fact="0.84"/>
              <dgm:constr type="l" for="ch" forName="wedge4Tx" refType="w" fact="0.145"/>
              <dgm:constr type="t" for="ch" forName="wedge4Tx" refType="h" fact="0.2"/>
              <dgm:constr type="w" for="ch" forName="wedge4Tx" refType="w" fact="0.31"/>
              <dgm:constr type="h" for="ch" forName="wedge4Tx" refType="h" fact="0.25"/>
              <dgm:constr type="primFontSz" for="ch" ptType="node" op="equ"/>
            </dgm:constrLst>
          </dgm:else>
        </dgm:choose>
      </dgm:if>
      <dgm:if name="Name11" axis="ch" ptType="node" func="cnt" op="equ" val="5">
        <dgm:choose name="Name12">
          <dgm:if name="Name13" func="var" arg="dir" op="equ" val="norm">
            <dgm:constrLst>
              <dgm:constr type="l" for="ch" forName="wedge1" refType="w" fact="0.1094"/>
              <dgm:constr type="t" for="ch" forName="wedge1" refType="w" fact="0.0395"/>
              <dgm:constr type="w" for="ch" forName="wedge1" refType="w" fact="0.84"/>
              <dgm:constr type="h" for="ch" forName="wedge1" refType="h" fact="0.84"/>
              <dgm:constr type="l" for="ch" forName="wedge1Tx" refType="w" fact="0.54"/>
              <dgm:constr type="t" for="ch" forName="wedge1Tx" refType="h" fact="0.165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2025"/>
              <dgm:constr type="t" for="ch" forName="wedge5Tx" refType="h" fact="0.208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if>
          <dgm:else name="Name14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1"/>
              <dgm:constr type="t" for="ch" forName="wedge1Tx" refType="h" fact="0.208"/>
              <dgm:constr type="w" for="ch" forName="wedge1Tx" refType="w" fact="0.285"/>
              <dgm:constr type="h" for="ch" forName="wedge1Tx" refType="h" fact="0.19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29"/>
              <dgm:constr type="t" for="ch" forName="wedge2Tx" refType="h" fact="0.46"/>
              <dgm:constr type="w" for="ch" forName="wedge2Tx" refType="w" fact="0.25"/>
              <dgm:constr type="h" for="ch" forName="wedge2Tx" refType="h" fact="0.211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35"/>
              <dgm:constr type="t" for="ch" forName="wedge3Tx" refType="h" fact="0.71"/>
              <dgm:constr type="w" for="ch" forName="wedge3Tx" refType="w" fact="0.3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12"/>
              <dgm:constr type="t" for="ch" forName="wedge4Tx" refType="h" fact="0.46"/>
              <dgm:constr type="w" for="ch" forName="wedge4Tx" refType="w" fact="0.25"/>
              <dgm:constr type="h" for="ch" forName="wedge4Tx" refType="h" fact="0.211"/>
              <dgm:constr type="l" for="ch" forName="wedge5" refType="w" fact="0.0506"/>
              <dgm:constr type="t" for="ch" forName="wedge5" refType="h" fact="0.0395"/>
              <dgm:constr type="w" for="ch" forName="wedge5" refType="w" fact="0.84"/>
              <dgm:constr type="h" for="ch" forName="wedge5" refType="h" fact="0.84"/>
              <dgm:constr type="l" for="ch" forName="wedge5Tx" refType="w" fact="0.18"/>
              <dgm:constr type="t" for="ch" forName="wedge5Tx" refType="h" fact="0.165"/>
              <dgm:constr type="w" for="ch" forName="wedge5Tx" refType="w" fact="0.285"/>
              <dgm:constr type="h" for="ch" forName="wedge5Tx" refType="h" fact="0.195"/>
              <dgm:constr type="primFontSz" for="ch" ptType="node" op="equ"/>
            </dgm:constrLst>
          </dgm:else>
        </dgm:choose>
      </dgm:if>
      <dgm:if name="Name15" axis="ch" ptType="node" func="cnt" op="equ" val="6">
        <dgm:choose name="Name16">
          <dgm:if name="Name17" func="var" arg="dir" op="equ" val="norm">
            <dgm:constrLst>
              <dgm:constr type="l" for="ch" forName="wedge1" refType="w" fact="0.105"/>
              <dgm:constr type="t" for="ch" forName="wedge1" refType="w" fact="0.0367"/>
              <dgm:constr type="w" for="ch" forName="wedge1" refType="w" fact="0.84"/>
              <dgm:constr type="h" for="ch" forName="wedge1" refType="h" fact="0.84"/>
              <dgm:constr type="l" for="ch" forName="wedge1Tx" refType="w" fact="0.534"/>
              <dgm:constr type="t" for="ch" forName="wedge1Tx" refType="h" fact="0.126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246"/>
              <dgm:constr type="t" for="ch" forName="wedge6Tx" refType="h" fact="0.1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if>
          <dgm:else name="Name18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9"/>
              <dgm:constr type="t" for="ch" forName="wedge1Tx" refType="h" fact="0.17"/>
              <dgm:constr type="w" for="ch" forName="wedge1Tx" refType="w" fact="0.245"/>
              <dgm:constr type="h" for="ch" forName="wedge1Tx" refType="h" fact="0.18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415"/>
              <dgm:constr type="w" for="ch" forName="wedge2Tx" refType="w" fact="0.254"/>
              <dgm:constr type="h" for="ch" forName="wedge2Tx" refType="h" fact="0.17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509"/>
              <dgm:constr type="t" for="ch" forName="wedge3Tx" refType="h" fact="0.65"/>
              <dgm:constr type="w" for="ch" forName="wedge3Tx" refType="w" fact="0.245"/>
              <dgm:constr type="h" for="ch" forName="wedge3Tx" refType="h" fact="0.18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246"/>
              <dgm:constr type="t" for="ch" forName="wedge4Tx" refType="h" fact="0.65"/>
              <dgm:constr type="w" for="ch" forName="wedge4Tx" refType="w" fact="0.245"/>
              <dgm:constr type="h" for="ch" forName="wedge4Tx" refType="h" fact="0.18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093"/>
              <dgm:constr type="t" for="ch" forName="wedge5Tx" refType="h" fact="0.415"/>
              <dgm:constr type="w" for="ch" forName="wedge5Tx" refType="w" fact="0.254"/>
              <dgm:constr type="h" for="ch" forName="wedge5Tx" refType="h" fact="0.17"/>
              <dgm:constr type="l" for="ch" forName="wedge6" refType="w" fact="0.055"/>
              <dgm:constr type="t" for="ch" forName="wedge6" refType="h" fact="0.0367"/>
              <dgm:constr type="w" for="ch" forName="wedge6" refType="w" fact="0.84"/>
              <dgm:constr type="h" for="ch" forName="wedge6" refType="h" fact="0.84"/>
              <dgm:constr type="l" for="ch" forName="wedge6Tx" refType="w" fact="0.221"/>
              <dgm:constr type="t" for="ch" forName="wedge6Tx" refType="h" fact="0.1267"/>
              <dgm:constr type="w" for="ch" forName="wedge6Tx" refType="w" fact="0.245"/>
              <dgm:constr type="h" for="ch" forName="wedge6Tx" refType="h" fact="0.18"/>
              <dgm:constr type="primFontSz" for="ch" ptType="node" op="equ"/>
            </dgm:constrLst>
          </dgm:else>
        </dgm:choose>
      </dgm:if>
      <dgm:else name="Name19">
        <dgm:choose name="Name20">
          <dgm:if name="Name21" func="var" arg="dir" op="equ" val="norm">
            <dgm:constrLst>
              <dgm:constr type="l" for="ch" forName="wedge1" refType="w" fact="0.1017"/>
              <dgm:constr type="t" for="ch" forName="wedge1" refType="w" fact="0.035"/>
              <dgm:constr type="w" for="ch" forName="wedge1" refType="w" fact="0.84"/>
              <dgm:constr type="h" for="ch" forName="wedge1" refType="h" fact="0.84"/>
              <dgm:constr type="l" for="ch" forName="wedge1Tx" refType="w" fact="0.53"/>
              <dgm:constr type="t" for="ch" forName="wedge1Tx" refType="h" fact="0.115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8"/>
              <dgm:constr type="t" for="ch" forName="wedge7" refType="h" fact="0.08"/>
              <dgm:constr type="w" for="ch" forName="wedge7" refType="w" fact="0.84"/>
              <dgm:constr type="h" for="ch" forName="wedge7" refType="h" fact="0.84"/>
              <dgm:constr type="l" for="ch" forName="wedge7Tx" refType="w" fact="0.262"/>
              <dgm:constr type="t" for="ch" forName="wedge7Tx" refType="h" fact="0.16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if>
          <dgm:else name="Name22">
            <dgm:constrLst>
              <dgm:constr type="l" for="ch" forName="wedge1" refType="w" fact="0.08"/>
              <dgm:constr type="t" for="ch" forName="wedge1" refType="w" fact="0.08"/>
              <dgm:constr type="w" for="ch" forName="wedge1" refType="w" fact="0.84"/>
              <dgm:constr type="h" for="ch" forName="wedge1" refType="h" fact="0.84"/>
              <dgm:constr type="l" for="ch" forName="wedge1Tx" refType="w" fact="0.508"/>
              <dgm:constr type="t" for="ch" forName="wedge1Tx" refType="h" fact="0.16"/>
              <dgm:constr type="w" for="ch" forName="wedge1Tx" refType="w" fact="0.23"/>
              <dgm:constr type="h" for="ch" forName="wedge1Tx" refType="h" fact="0.145"/>
              <dgm:constr type="l" for="ch" forName="wedge2" refType="w" fact="0.08"/>
              <dgm:constr type="t" for="ch" forName="wedge2" refType="w" fact="0.08"/>
              <dgm:constr type="w" for="ch" forName="wedge2" refType="w" fact="0.84"/>
              <dgm:constr type="h" for="ch" forName="wedge2" refType="h" fact="0.84"/>
              <dgm:constr type="l" for="ch" forName="wedge2Tx" refType="w" fact="0.655"/>
              <dgm:constr type="t" for="ch" forName="wedge2Tx" refType="h" fact="0.38"/>
              <dgm:constr type="w" for="ch" forName="wedge2Tx" refType="w" fact="0.244"/>
              <dgm:constr type="h" for="ch" forName="wedge2Tx" refType="h" fact="0.155"/>
              <dgm:constr type="l" for="ch" forName="wedge3" refType="w" fact="0.08"/>
              <dgm:constr type="t" for="ch" forName="wedge3" refType="w" fact="0.08"/>
              <dgm:constr type="w" for="ch" forName="wedge3" refType="w" fact="0.84"/>
              <dgm:constr type="h" for="ch" forName="wedge3" refType="h" fact="0.84"/>
              <dgm:constr type="l" for="ch" forName="wedge3Tx" refType="w" fact="0.62"/>
              <dgm:constr type="t" for="ch" forName="wedge3Tx" refType="h" fact="0.58"/>
              <dgm:constr type="w" for="ch" forName="wedge3Tx" refType="w" fact="0.22"/>
              <dgm:constr type="h" for="ch" forName="wedge3Tx" refType="h" fact="0.16"/>
              <dgm:constr type="l" for="ch" forName="wedge4" refType="w" fact="0.08"/>
              <dgm:constr type="t" for="ch" forName="wedge4" refType="h" fact="0.08"/>
              <dgm:constr type="w" for="ch" forName="wedge4" refType="w" fact="0.84"/>
              <dgm:constr type="h" for="ch" forName="wedge4" refType="h" fact="0.84"/>
              <dgm:constr type="l" for="ch" forName="wedge4Tx" refType="w" fact="0.3875"/>
              <dgm:constr type="t" for="ch" forName="wedge4Tx" refType="h" fact="0.74"/>
              <dgm:constr type="w" for="ch" forName="wedge4Tx" refType="w" fact="0.225"/>
              <dgm:constr type="h" for="ch" forName="wedge4Tx" refType="h" fact="0.16"/>
              <dgm:constr type="l" for="ch" forName="wedge5" refType="w" fact="0.08"/>
              <dgm:constr type="t" for="ch" forName="wedge5" refType="h" fact="0.08"/>
              <dgm:constr type="w" for="ch" forName="wedge5" refType="w" fact="0.84"/>
              <dgm:constr type="h" for="ch" forName="wedge5" refType="h" fact="0.84"/>
              <dgm:constr type="l" for="ch" forName="wedge5Tx" refType="w" fact="0.16"/>
              <dgm:constr type="t" for="ch" forName="wedge5Tx" refType="h" fact="0.58"/>
              <dgm:constr type="w" for="ch" forName="wedge5Tx" refType="w" fact="0.22"/>
              <dgm:constr type="h" for="ch" forName="wedge5Tx" refType="h" fact="0.16"/>
              <dgm:constr type="l" for="ch" forName="wedge6" refType="w" fact="0.08"/>
              <dgm:constr type="t" for="ch" forName="wedge6" refType="h" fact="0.08"/>
              <dgm:constr type="w" for="ch" forName="wedge6" refType="w" fact="0.84"/>
              <dgm:constr type="h" for="ch" forName="wedge6" refType="h" fact="0.84"/>
              <dgm:constr type="l" for="ch" forName="wedge6Tx" refType="w" fact="0.101"/>
              <dgm:constr type="t" for="ch" forName="wedge6Tx" refType="h" fact="0.38"/>
              <dgm:constr type="w" for="ch" forName="wedge6Tx" refType="w" fact="0.244"/>
              <dgm:constr type="h" for="ch" forName="wedge6Tx" refType="h" fact="0.155"/>
              <dgm:constr type="l" for="ch" forName="wedge7" refType="w" fact="0.0583"/>
              <dgm:constr type="t" for="ch" forName="wedge7" refType="h" fact="0.035"/>
              <dgm:constr type="w" for="ch" forName="wedge7" refType="w" fact="0.84"/>
              <dgm:constr type="h" for="ch" forName="wedge7" refType="h" fact="0.84"/>
              <dgm:constr type="l" for="ch" forName="wedge7Tx" refType="w" fact="0.2403"/>
              <dgm:constr type="t" for="ch" forName="wedge7Tx" refType="h" fact="0.115"/>
              <dgm:constr type="w" for="ch" forName="wedge7Tx" refType="w" fact="0.23"/>
              <dgm:constr type="h" for="ch" forName="wedge7Tx" refType="h" fact="0.145"/>
              <dgm:constr type="primFontSz" for="ch" ptType="node" op="equ"/>
            </dgm:constrLst>
          </dgm:else>
        </dgm:choose>
      </dgm:else>
    </dgm:choose>
    <dgm:ruleLst/>
    <dgm:choose name="Name23">
      <dgm:if name="Name24" axis="ch" ptType="node" func="cnt" op="gte" val="1">
        <dgm:layoutNode name="wedge1">
          <dgm:alg type="sp"/>
          <dgm:choose name="Name25">
            <dgm:if name="Name26" axis="ch" ptType="node" func="cnt" op="equ" val="1">
              <dgm:shape xmlns:r="http://schemas.openxmlformats.org/officeDocument/2006/relationships" type="ellipse" r:blip="">
                <dgm:adjLst/>
              </dgm:shape>
            </dgm:if>
            <dgm:if name="Name27" axis="ch" ptType="node" func="cnt" op="equ" val="2">
              <dgm:shape xmlns:r="http://schemas.openxmlformats.org/officeDocument/2006/relationships" type="pie" r:blip="">
                <dgm:adjLst>
                  <dgm:adj idx="1" val="270"/>
                  <dgm:adj idx="2" val="90"/>
                </dgm:adjLst>
              </dgm:shape>
            </dgm:if>
            <dgm:if name="Name28" axis="ch" ptType="node" func="cnt" op="equ" val="3">
              <dgm:shape xmlns:r="http://schemas.openxmlformats.org/officeDocument/2006/relationships" type="pie" r:blip="">
                <dgm:adjLst>
                  <dgm:adj idx="1" val="270"/>
                  <dgm:adj idx="2" val="30"/>
                </dgm:adjLst>
              </dgm:shape>
            </dgm:if>
            <dgm:if name="Name29" axis="ch" ptType="node" func="cnt" op="equ" val="4">
              <dgm:shape xmlns:r="http://schemas.openxmlformats.org/officeDocument/2006/relationships" type="pie" r:blip="">
                <dgm:adjLst>
                  <dgm:adj idx="1" val="270"/>
                  <dgm:adj idx="2" val="0"/>
                </dgm:adjLst>
              </dgm:shape>
            </dgm:if>
            <dgm:if name="Name30" axis="ch" ptType="node" func="cnt" op="equ" val="5">
              <dgm:shape xmlns:r="http://schemas.openxmlformats.org/officeDocument/2006/relationships" type="pie" r:blip="">
                <dgm:adjLst>
                  <dgm:adj idx="1" val="270"/>
                  <dgm:adj idx="2" val="342"/>
                </dgm:adjLst>
              </dgm:shape>
            </dgm:if>
            <dgm:if name="Name31" axis="ch" ptType="node" func="cnt" op="equ" val="6">
              <dgm:shape xmlns:r="http://schemas.openxmlformats.org/officeDocument/2006/relationships" type="pie" r:blip="">
                <dgm:adjLst>
                  <dgm:adj idx="1" val="270"/>
                  <dgm:adj idx="2" val="330"/>
                </dgm:adjLst>
              </dgm:shape>
            </dgm:if>
            <dgm:else name="Name32">
              <dgm:shape xmlns:r="http://schemas.openxmlformats.org/officeDocument/2006/relationships" type="pie" r:blip="">
                <dgm:adjLst>
                  <dgm:adj idx="1" val="270"/>
                  <dgm:adj idx="2" val="321.4286"/>
                </dgm:adjLst>
              </dgm:shape>
            </dgm:else>
          </dgm:choose>
          <dgm:choose name="Name33">
            <dgm:if name="Name34" func="var" arg="dir" op="equ" val="norm">
              <dgm:presOf axis="ch desOrSelf" ptType="node node" st="1 1" cnt="1 0"/>
            </dgm:if>
            <dgm:else name="Name35">
              <dgm:choose name="Name36">
                <dgm:if name="Name37" axis="ch" ptType="node" func="cnt" op="equ" val="1">
                  <dgm:presOf axis="ch desOrSelf" ptType="node node" st="1 1" cnt="1 0"/>
                </dgm:if>
                <dgm:if name="Name38" axis="ch" ptType="node" func="cnt" op="equ" val="2">
                  <dgm:presOf axis="ch desOrSelf" ptType="node node" st="2 1" cnt="1 0"/>
                </dgm:if>
                <dgm:if name="Name39" axis="ch" ptType="node" func="cnt" op="equ" val="3">
                  <dgm:presOf axis="ch desOrSelf" ptType="node node" st="3 1" cnt="1 0"/>
                </dgm:if>
                <dgm:if name="Name40" axis="ch" ptType="node" func="cnt" op="equ" val="4">
                  <dgm:presOf axis="ch desOrSelf" ptType="node node" st="4 1" cnt="1 0"/>
                </dgm:if>
                <dgm:if name="Name41" axis="ch" ptType="node" func="cnt" op="equ" val="5">
                  <dgm:presOf axis="ch desOrSelf" ptType="node node" st="5 1" cnt="1 0"/>
                </dgm:if>
                <dgm:if name="Name42" axis="ch" ptType="node" func="cnt" op="equ" val="6">
                  <dgm:presOf axis="ch desOrSelf" ptType="node node" st="6 1" cnt="1 0"/>
                </dgm:if>
                <dgm:else name="Name43">
                  <dgm:presOf axis="ch desOrSelf" ptType="node node" st="7 1" cnt="1 0"/>
                </dgm:else>
              </dgm:choose>
            </dgm:else>
          </dgm:choose>
          <dgm:constrLst/>
          <dgm:ruleLst/>
        </dgm:layoutNode>
        <dgm:layoutNode name="wedge1Tx" moveWith="wedg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44">
            <dgm:if name="Name45" func="var" arg="dir" op="equ" val="norm">
              <dgm:presOf axis="ch desOrSelf" ptType="node node" st="1 1" cnt="1 0"/>
            </dgm:if>
            <dgm:else name="Name46">
              <dgm:choose name="Name47">
                <dgm:if name="Name48" axis="ch" ptType="node" func="cnt" op="equ" val="1">
                  <dgm:presOf axis="ch desOrSelf" ptType="node node" st="1 1" cnt="1 0"/>
                </dgm:if>
                <dgm:if name="Name49" axis="ch" ptType="node" func="cnt" op="equ" val="2">
                  <dgm:presOf axis="ch desOrSelf" ptType="node node" st="2 1" cnt="1 0"/>
                </dgm:if>
                <dgm:if name="Name50" axis="ch" ptType="node" func="cnt" op="equ" val="3">
                  <dgm:presOf axis="ch desOrSelf" ptType="node node" st="3 1" cnt="1 0"/>
                </dgm:if>
                <dgm:if name="Name51" axis="ch" ptType="node" func="cnt" op="equ" val="4">
                  <dgm:presOf axis="ch desOrSelf" ptType="node node" st="4 1" cnt="1 0"/>
                </dgm:if>
                <dgm:if name="Name52" axis="ch" ptType="node" func="cnt" op="equ" val="5">
                  <dgm:presOf axis="ch desOrSelf" ptType="node node" st="5 1" cnt="1 0"/>
                </dgm:if>
                <dgm:if name="Name53" axis="ch" ptType="node" func="cnt" op="equ" val="6">
                  <dgm:presOf axis="ch desOrSelf" ptType="node node" st="6 1" cnt="1 0"/>
                </dgm:if>
                <dgm:else name="Name54">
                  <dgm:presOf axis="ch desOrSelf" ptType="node node" st="7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55"/>
    </dgm:choose>
    <dgm:choose name="Name56">
      <dgm:if name="Name57" axis="ch" ptType="node" func="cnt" op="gte" val="2">
        <dgm:layoutNode name="wedge2">
          <dgm:alg type="sp"/>
          <dgm:choose name="Name58">
            <dgm:if name="Name59" axis="ch" ptType="node" func="cnt" op="equ" val="2">
              <dgm:shape xmlns:r="http://schemas.openxmlformats.org/officeDocument/2006/relationships" type="pie" r:blip="">
                <dgm:adjLst>
                  <dgm:adj idx="1" val="90"/>
                  <dgm:adj idx="2" val="270"/>
                </dgm:adjLst>
              </dgm:shape>
            </dgm:if>
            <dgm:if name="Name60" axis="ch" ptType="node" func="cnt" op="equ" val="3">
              <dgm:shape xmlns:r="http://schemas.openxmlformats.org/officeDocument/2006/relationships" type="pie" r:blip="">
                <dgm:adjLst>
                  <dgm:adj idx="1" val="30"/>
                  <dgm:adj idx="2" val="150"/>
                </dgm:adjLst>
              </dgm:shape>
            </dgm:if>
            <dgm:if name="Name61" axis="ch" ptType="node" func="cnt" op="equ" val="4">
              <dgm:shape xmlns:r="http://schemas.openxmlformats.org/officeDocument/2006/relationships" type="pie" r:blip="">
                <dgm:adjLst>
                  <dgm:adj idx="1" val="0"/>
                  <dgm:adj idx="2" val="90"/>
                </dgm:adjLst>
              </dgm:shape>
            </dgm:if>
            <dgm:if name="Name62" axis="ch" ptType="node" func="cnt" op="equ" val="5">
              <dgm:shape xmlns:r="http://schemas.openxmlformats.org/officeDocument/2006/relationships" type="pie" r:blip="">
                <dgm:adjLst>
                  <dgm:adj idx="1" val="342"/>
                  <dgm:adj idx="2" val="54"/>
                </dgm:adjLst>
              </dgm:shape>
            </dgm:if>
            <dgm:if name="Name63" axis="ch" ptType="node" func="cnt" op="equ" val="6">
              <dgm:shape xmlns:r="http://schemas.openxmlformats.org/officeDocument/2006/relationships" type="pie" r:blip="">
                <dgm:adjLst>
                  <dgm:adj idx="1" val="330"/>
                  <dgm:adj idx="2" val="30"/>
                </dgm:adjLst>
              </dgm:shape>
            </dgm:if>
            <dgm:else name="Name64">
              <dgm:shape xmlns:r="http://schemas.openxmlformats.org/officeDocument/2006/relationships" type="pie" r:blip="">
                <dgm:adjLst>
                  <dgm:adj idx="1" val="321.4286"/>
                  <dgm:adj idx="2" val="12.85714"/>
                </dgm:adjLst>
              </dgm:shape>
            </dgm:else>
          </dgm:choose>
          <dgm:choose name="Name65">
            <dgm:if name="Name66" func="var" arg="dir" op="equ" val="norm">
              <dgm:presOf axis="ch desOrSelf" ptType="node node" st="2 1" cnt="1 0"/>
            </dgm:if>
            <dgm:else name="Name67">
              <dgm:choose name="Name68">
                <dgm:if name="Name69" axis="ch" ptType="node" func="cnt" op="equ" val="2">
                  <dgm:presOf axis="ch desOrSelf" ptType="node node" st="1 1" cnt="1 0"/>
                </dgm:if>
                <dgm:if name="Name70" axis="ch" ptType="node" func="cnt" op="equ" val="3">
                  <dgm:presOf axis="ch desOrSelf" ptType="node node" st="2 1" cnt="1 0"/>
                </dgm:if>
                <dgm:if name="Name71" axis="ch" ptType="node" func="cnt" op="equ" val="4">
                  <dgm:presOf axis="ch desOrSelf" ptType="node node" st="3 1" cnt="1 0"/>
                </dgm:if>
                <dgm:if name="Name72" axis="ch" ptType="node" func="cnt" op="equ" val="5">
                  <dgm:presOf axis="ch desOrSelf" ptType="node node" st="4 1" cnt="1 0"/>
                </dgm:if>
                <dgm:if name="Name73" axis="ch" ptType="node" func="cnt" op="equ" val="6">
                  <dgm:presOf axis="ch desOrSelf" ptType="node node" st="5 1" cnt="1 0"/>
                </dgm:if>
                <dgm:else name="Name74">
                  <dgm:presOf axis="ch desOrSelf" ptType="node node" st="6 1" cnt="1 0"/>
                </dgm:else>
              </dgm:choose>
            </dgm:else>
          </dgm:choose>
          <dgm:constrLst/>
          <dgm:ruleLst/>
        </dgm:layoutNode>
        <dgm:layoutNode name="wedge2Tx" moveWith="wedge2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75">
            <dgm:if name="Name76" func="var" arg="dir" op="equ" val="norm">
              <dgm:presOf axis="ch desOrSelf" ptType="node node" st="2 1" cnt="1 0"/>
            </dgm:if>
            <dgm:else name="Name77">
              <dgm:choose name="Name78">
                <dgm:if name="Name79" axis="ch" ptType="node" func="cnt" op="equ" val="2">
                  <dgm:presOf axis="ch desOrSelf" ptType="node node" st="1 1" cnt="1 0"/>
                </dgm:if>
                <dgm:if name="Name80" axis="ch" ptType="node" func="cnt" op="equ" val="3">
                  <dgm:presOf axis="ch desOrSelf" ptType="node node" st="2 1" cnt="1 0"/>
                </dgm:if>
                <dgm:if name="Name81" axis="ch" ptType="node" func="cnt" op="equ" val="4">
                  <dgm:presOf axis="ch desOrSelf" ptType="node node" st="3 1" cnt="1 0"/>
                </dgm:if>
                <dgm:if name="Name82" axis="ch" ptType="node" func="cnt" op="equ" val="5">
                  <dgm:presOf axis="ch desOrSelf" ptType="node node" st="4 1" cnt="1 0"/>
                </dgm:if>
                <dgm:if name="Name83" axis="ch" ptType="node" func="cnt" op="equ" val="6">
                  <dgm:presOf axis="ch desOrSelf" ptType="node node" st="5 1" cnt="1 0"/>
                </dgm:if>
                <dgm:else name="Name84">
                  <dgm:presOf axis="ch desOrSelf" ptType="node node" st="6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85"/>
    </dgm:choose>
    <dgm:choose name="Name86">
      <dgm:if name="Name87" axis="ch" ptType="node" func="cnt" op="gte" val="3">
        <dgm:layoutNode name="wedge3">
          <dgm:alg type="sp"/>
          <dgm:choose name="Name88">
            <dgm:if name="Name89" axis="ch" ptType="node" func="cnt" op="equ" val="3">
              <dgm:shape xmlns:r="http://schemas.openxmlformats.org/officeDocument/2006/relationships" type="pie" r:blip="">
                <dgm:adjLst>
                  <dgm:adj idx="1" val="150"/>
                  <dgm:adj idx="2" val="270"/>
                </dgm:adjLst>
              </dgm:shape>
            </dgm:if>
            <dgm:if name="Name90" axis="ch" ptType="node" func="cnt" op="equ" val="4">
              <dgm:shape xmlns:r="http://schemas.openxmlformats.org/officeDocument/2006/relationships" type="pie" r:blip="">
                <dgm:adjLst>
                  <dgm:adj idx="1" val="90"/>
                  <dgm:adj idx="2" val="180"/>
                </dgm:adjLst>
              </dgm:shape>
            </dgm:if>
            <dgm:if name="Name91" axis="ch" ptType="node" func="cnt" op="equ" val="5">
              <dgm:shape xmlns:r="http://schemas.openxmlformats.org/officeDocument/2006/relationships" type="pie" r:blip="">
                <dgm:adjLst>
                  <dgm:adj idx="1" val="54"/>
                  <dgm:adj idx="2" val="126"/>
                </dgm:adjLst>
              </dgm:shape>
            </dgm:if>
            <dgm:if name="Name92" axis="ch" ptType="node" func="cnt" op="equ" val="6">
              <dgm:shape xmlns:r="http://schemas.openxmlformats.org/officeDocument/2006/relationships" type="pie" r:blip="">
                <dgm:adjLst>
                  <dgm:adj idx="1" val="30"/>
                  <dgm:adj idx="2" val="90"/>
                </dgm:adjLst>
              </dgm:shape>
            </dgm:if>
            <dgm:else name="Name93">
              <dgm:shape xmlns:r="http://schemas.openxmlformats.org/officeDocument/2006/relationships" type="pie" r:blip="">
                <dgm:adjLst>
                  <dgm:adj idx="1" val="12.85714"/>
                  <dgm:adj idx="2" val="64.28571"/>
                </dgm:adjLst>
              </dgm:shape>
            </dgm:else>
          </dgm:choose>
          <dgm:choose name="Name94">
            <dgm:if name="Name95" func="var" arg="dir" op="equ" val="norm">
              <dgm:presOf axis="ch desOrSelf" ptType="node node" st="3 1" cnt="1 0"/>
            </dgm:if>
            <dgm:else name="Name96">
              <dgm:choose name="Name97">
                <dgm:if name="Name98" axis="ch" ptType="node" func="cnt" op="equ" val="3">
                  <dgm:presOf axis="ch desOrSelf" ptType="node node" st="1 1" cnt="1 0"/>
                </dgm:if>
                <dgm:if name="Name99" axis="ch" ptType="node" func="cnt" op="equ" val="4">
                  <dgm:presOf axis="ch desOrSelf" ptType="node node" st="2 1" cnt="1 0"/>
                </dgm:if>
                <dgm:if name="Name100" axis="ch" ptType="node" func="cnt" op="equ" val="5">
                  <dgm:presOf axis="ch desOrSelf" ptType="node node" st="3 1" cnt="1 0"/>
                </dgm:if>
                <dgm:if name="Name101" axis="ch" ptType="node" func="cnt" op="equ" val="6">
                  <dgm:presOf axis="ch desOrSelf" ptType="node node" st="4 1" cnt="1 0"/>
                </dgm:if>
                <dgm:else name="Name102">
                  <dgm:presOf axis="ch desOrSelf" ptType="node node" st="5 1" cnt="1 0"/>
                </dgm:else>
              </dgm:choose>
            </dgm:else>
          </dgm:choose>
          <dgm:constrLst/>
          <dgm:ruleLst/>
        </dgm:layoutNode>
        <dgm:layoutNode name="wedge3Tx" moveWith="wedge3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03">
            <dgm:if name="Name104" func="var" arg="dir" op="equ" val="norm">
              <dgm:presOf axis="ch desOrSelf" ptType="node node" st="3 1" cnt="1 0"/>
            </dgm:if>
            <dgm:else name="Name105">
              <dgm:choose name="Name106">
                <dgm:if name="Name107" axis="ch" ptType="node" func="cnt" op="equ" val="3">
                  <dgm:presOf axis="ch desOrSelf" ptType="node node" st="1 1" cnt="1 0"/>
                </dgm:if>
                <dgm:if name="Name108" axis="ch" ptType="node" func="cnt" op="equ" val="4">
                  <dgm:presOf axis="ch desOrSelf" ptType="node node" st="2 1" cnt="1 0"/>
                </dgm:if>
                <dgm:if name="Name109" axis="ch" ptType="node" func="cnt" op="equ" val="5">
                  <dgm:presOf axis="ch desOrSelf" ptType="node node" st="3 1" cnt="1 0"/>
                </dgm:if>
                <dgm:if name="Name110" axis="ch" ptType="node" func="cnt" op="equ" val="6">
                  <dgm:presOf axis="ch desOrSelf" ptType="node node" st="4 1" cnt="1 0"/>
                </dgm:if>
                <dgm:else name="Name111">
                  <dgm:presOf axis="ch desOrSelf" ptType="node node" st="5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12"/>
    </dgm:choose>
    <dgm:choose name="Name113">
      <dgm:if name="Name114" axis="ch" ptType="node" func="cnt" op="gte" val="4">
        <dgm:layoutNode name="wedge4">
          <dgm:alg type="sp"/>
          <dgm:choose name="Name115">
            <dgm:if name="Name116" axis="ch" ptType="node" func="cnt" op="equ" val="4">
              <dgm:shape xmlns:r="http://schemas.openxmlformats.org/officeDocument/2006/relationships" type="pie" r:blip="">
                <dgm:adjLst>
                  <dgm:adj idx="1" val="180"/>
                  <dgm:adj idx="2" val="270"/>
                </dgm:adjLst>
              </dgm:shape>
            </dgm:if>
            <dgm:if name="Name117" axis="ch" ptType="node" func="cnt" op="equ" val="5">
              <dgm:shape xmlns:r="http://schemas.openxmlformats.org/officeDocument/2006/relationships" type="pie" r:blip="">
                <dgm:adjLst>
                  <dgm:adj idx="1" val="126"/>
                  <dgm:adj idx="2" val="198"/>
                </dgm:adjLst>
              </dgm:shape>
            </dgm:if>
            <dgm:if name="Name118" axis="ch" ptType="node" func="cnt" op="equ" val="6">
              <dgm:shape xmlns:r="http://schemas.openxmlformats.org/officeDocument/2006/relationships" type="pie" r:blip="">
                <dgm:adjLst>
                  <dgm:adj idx="1" val="90"/>
                  <dgm:adj idx="2" val="150"/>
                </dgm:adjLst>
              </dgm:shape>
            </dgm:if>
            <dgm:else name="Name119">
              <dgm:shape xmlns:r="http://schemas.openxmlformats.org/officeDocument/2006/relationships" type="pie" r:blip="">
                <dgm:adjLst>
                  <dgm:adj idx="1" val="64.2871"/>
                  <dgm:adj idx="2" val="115.7143"/>
                </dgm:adjLst>
              </dgm:shape>
            </dgm:else>
          </dgm:choose>
          <dgm:choose name="Name120">
            <dgm:if name="Name121" func="var" arg="dir" op="equ" val="norm">
              <dgm:presOf axis="ch desOrSelf" ptType="node node" st="4 1" cnt="1 0"/>
            </dgm:if>
            <dgm:else name="Name122">
              <dgm:choose name="Name123">
                <dgm:if name="Name124" axis="ch" ptType="node" func="cnt" op="equ" val="4">
                  <dgm:presOf axis="ch desOrSelf" ptType="node node" st="1 1" cnt="1 0"/>
                </dgm:if>
                <dgm:if name="Name125" axis="ch" ptType="node" func="cnt" op="equ" val="5">
                  <dgm:presOf axis="ch desOrSelf" ptType="node node" st="2 1" cnt="1 0"/>
                </dgm:if>
                <dgm:if name="Name126" axis="ch" ptType="node" func="cnt" op="equ" val="6">
                  <dgm:presOf axis="ch desOrSelf" ptType="node node" st="3 1" cnt="1 0"/>
                </dgm:if>
                <dgm:else name="Name127">
                  <dgm:presOf axis="ch desOrSelf" ptType="node node" st="4 1" cnt="1 0"/>
                </dgm:else>
              </dgm:choose>
            </dgm:else>
          </dgm:choose>
          <dgm:constrLst/>
          <dgm:ruleLst/>
        </dgm:layoutNode>
        <dgm:layoutNode name="wedge4Tx" moveWith="wedge4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28">
            <dgm:if name="Name129" func="var" arg="dir" op="equ" val="norm">
              <dgm:presOf axis="ch desOrSelf" ptType="node node" st="4 1" cnt="1 0"/>
            </dgm:if>
            <dgm:else name="Name130">
              <dgm:choose name="Name131">
                <dgm:if name="Name132" axis="ch" ptType="node" func="cnt" op="equ" val="4">
                  <dgm:presOf axis="ch desOrSelf" ptType="node node" st="1 1" cnt="1 0"/>
                </dgm:if>
                <dgm:if name="Name133" axis="ch" ptType="node" func="cnt" op="equ" val="5">
                  <dgm:presOf axis="ch desOrSelf" ptType="node node" st="2 1" cnt="1 0"/>
                </dgm:if>
                <dgm:if name="Name134" axis="ch" ptType="node" func="cnt" op="equ" val="6">
                  <dgm:presOf axis="ch desOrSelf" ptType="node node" st="3 1" cnt="1 0"/>
                </dgm:if>
                <dgm:else name="Name135">
                  <dgm:presOf axis="ch desOrSelf" ptType="node node" st="4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36"/>
    </dgm:choose>
    <dgm:choose name="Name137">
      <dgm:if name="Name138" axis="ch" ptType="node" func="cnt" op="gte" val="5">
        <dgm:layoutNode name="wedge5">
          <dgm:alg type="sp"/>
          <dgm:choose name="Name139">
            <dgm:if name="Name140" axis="ch" ptType="node" func="cnt" op="equ" val="5">
              <dgm:shape xmlns:r="http://schemas.openxmlformats.org/officeDocument/2006/relationships" type="pie" r:blip="">
                <dgm:adjLst>
                  <dgm:adj idx="1" val="198"/>
                  <dgm:adj idx="2" val="270"/>
                </dgm:adjLst>
              </dgm:shape>
            </dgm:if>
            <dgm:if name="Name141" axis="ch" ptType="node" func="cnt" op="equ" val="6">
              <dgm:shape xmlns:r="http://schemas.openxmlformats.org/officeDocument/2006/relationships" type="pie" r:blip="">
                <dgm:adjLst>
                  <dgm:adj idx="1" val="150"/>
                  <dgm:adj idx="2" val="210"/>
                </dgm:adjLst>
              </dgm:shape>
            </dgm:if>
            <dgm:else name="Name142">
              <dgm:shape xmlns:r="http://schemas.openxmlformats.org/officeDocument/2006/relationships" type="pie" r:blip="">
                <dgm:adjLst>
                  <dgm:adj idx="1" val="115.7143"/>
                  <dgm:adj idx="2" val="167.1429"/>
                </dgm:adjLst>
              </dgm:shape>
            </dgm:else>
          </dgm:choose>
          <dgm:choose name="Name143">
            <dgm:if name="Name144" func="var" arg="dir" op="equ" val="norm">
              <dgm:presOf axis="ch desOrSelf" ptType="node node" st="5 1" cnt="1 0"/>
            </dgm:if>
            <dgm:else name="Name145">
              <dgm:choose name="Name146">
                <dgm:if name="Name147" axis="ch" ptType="node" func="cnt" op="equ" val="5">
                  <dgm:presOf axis="ch desOrSelf" ptType="node node" st="1 1" cnt="1 0"/>
                </dgm:if>
                <dgm:if name="Name148" axis="ch" ptType="node" func="cnt" op="equ" val="6">
                  <dgm:presOf axis="ch desOrSelf" ptType="node node" st="2 1" cnt="1 0"/>
                </dgm:if>
                <dgm:else name="Name149">
                  <dgm:presOf axis="ch desOrSelf" ptType="node node" st="3 1" cnt="1 0"/>
                </dgm:else>
              </dgm:choose>
            </dgm:else>
          </dgm:choose>
          <dgm:constrLst/>
          <dgm:ruleLst/>
        </dgm:layoutNode>
        <dgm:layoutNode name="wedge5Tx" moveWith="wedge5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50">
            <dgm:if name="Name151" func="var" arg="dir" op="equ" val="norm">
              <dgm:presOf axis="ch desOrSelf" ptType="node node" st="5 1" cnt="1 0"/>
            </dgm:if>
            <dgm:else name="Name152">
              <dgm:choose name="Name153">
                <dgm:if name="Name154" axis="ch" ptType="node" func="cnt" op="equ" val="5">
                  <dgm:presOf axis="ch desOrSelf" ptType="node node" st="1 1" cnt="1 0"/>
                </dgm:if>
                <dgm:if name="Name155" axis="ch" ptType="node" func="cnt" op="equ" val="6">
                  <dgm:presOf axis="ch desOrSelf" ptType="node node" st="2 1" cnt="1 0"/>
                </dgm:if>
                <dgm:else name="Name156">
                  <dgm:presOf axis="ch desOrSelf" ptType="node node" st="3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57"/>
    </dgm:choose>
    <dgm:choose name="Name158">
      <dgm:if name="Name159" axis="ch" ptType="node" func="cnt" op="gte" val="6">
        <dgm:layoutNode name="wedge6">
          <dgm:alg type="sp"/>
          <dgm:choose name="Name160">
            <dgm:if name="Name161" axis="ch" ptType="node" func="cnt" op="equ" val="6">
              <dgm:shape xmlns:r="http://schemas.openxmlformats.org/officeDocument/2006/relationships" type="pie" r:blip="">
                <dgm:adjLst>
                  <dgm:adj idx="1" val="210"/>
                  <dgm:adj idx="2" val="270"/>
                </dgm:adjLst>
              </dgm:shape>
            </dgm:if>
            <dgm:else name="Name162">
              <dgm:shape xmlns:r="http://schemas.openxmlformats.org/officeDocument/2006/relationships" type="pie" r:blip="">
                <dgm:adjLst>
                  <dgm:adj idx="1" val="167.1429"/>
                  <dgm:adj idx="2" val="218.5714"/>
                </dgm:adjLst>
              </dgm:shape>
            </dgm:else>
          </dgm:choose>
          <dgm:choose name="Name163">
            <dgm:if name="Name164" func="var" arg="dir" op="equ" val="norm">
              <dgm:presOf axis="ch desOrSelf" ptType="node node" st="6 1" cnt="1 0"/>
            </dgm:if>
            <dgm:else name="Name165">
              <dgm:choose name="Name166">
                <dgm:if name="Name167" axis="ch" ptType="node" func="cnt" op="equ" val="6">
                  <dgm:presOf axis="ch desOrSelf" ptType="node node" st="1 1" cnt="1 0"/>
                </dgm:if>
                <dgm:else name="Name168">
                  <dgm:presOf axis="ch desOrSelf" ptType="node node" st="2 1" cnt="1 0"/>
                </dgm:else>
              </dgm:choose>
            </dgm:else>
          </dgm:choose>
          <dgm:constrLst/>
          <dgm:ruleLst/>
        </dgm:layoutNode>
        <dgm:layoutNode name="wedge6Tx" moveWith="wedge6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69">
            <dgm:if name="Name170" func="var" arg="dir" op="equ" val="norm">
              <dgm:presOf axis="ch desOrSelf" ptType="node node" st="6 1" cnt="1 0"/>
            </dgm:if>
            <dgm:else name="Name171">
              <dgm:choose name="Name172">
                <dgm:if name="Name173" axis="ch" ptType="node" func="cnt" op="equ" val="6">
                  <dgm:presOf axis="ch desOrSelf" ptType="node node" st="1 1" cnt="1 0"/>
                </dgm:if>
                <dgm:else name="Name174">
                  <dgm:presOf axis="ch desOrSelf" ptType="node node" st="2 1" cnt="1 0"/>
                </dgm:else>
              </dgm:choose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75"/>
    </dgm:choose>
    <dgm:choose name="Name176">
      <dgm:if name="Name177" axis="ch" ptType="node" func="cnt" op="gte" val="7">
        <dgm:layoutNode name="wedge7">
          <dgm:alg type="sp"/>
          <dgm:shape xmlns:r="http://schemas.openxmlformats.org/officeDocument/2006/relationships" type="pie" r:blip="">
            <dgm:adjLst>
              <dgm:adj idx="1" val="218.5714"/>
              <dgm:adj idx="2" val="270"/>
            </dgm:adjLst>
          </dgm:shape>
          <dgm:choose name="Name178">
            <dgm:if name="Name179" func="var" arg="dir" op="equ" val="norm">
              <dgm:presOf axis="ch desOrSelf" ptType="node node" st="7 1" cnt="1 0"/>
            </dgm:if>
            <dgm:else name="Name180">
              <dgm:presOf axis="ch desOrSelf" ptType="node node" st="1 1" cnt="1 0"/>
            </dgm:else>
          </dgm:choose>
          <dgm:constrLst/>
          <dgm:ruleLst/>
        </dgm:layoutNode>
        <dgm:layoutNode name="wedge7Tx" moveWith="wedge7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hideGeom="1">
            <dgm:adjLst/>
          </dgm:shape>
          <dgm:choose name="Name181">
            <dgm:if name="Name182" func="var" arg="dir" op="equ" val="norm">
              <dgm:presOf axis="ch desOrSelf" ptType="node node" st="7 1" cnt="1 0"/>
            </dgm:if>
            <dgm:else name="Name183">
              <dgm:presOf axis="ch desOrSelf" ptType="node node" st="1 1" cnt="1 0"/>
            </dgm:else>
          </dgm:choose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  <dgm:constr type="primFontSz" val="65"/>
          </dgm:constrLst>
          <dgm:ruleLst>
            <dgm:rule type="primFontSz" val="5" fact="NaN" max="NaN"/>
          </dgm:ruleLst>
        </dgm:layoutNode>
      </dgm:if>
      <dgm:else name="Name184"/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9D56C26-C72F-44AA-93CC-7E5C82FA86ED}" type="datetimeFigureOut">
              <a:rPr lang="en-US" smtClean="0"/>
              <a:t>1/10/2019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34C086-DF50-441F-9D0D-82E71E33C5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61586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4BDDFF-9C74-45EE-AD90-2B14BDC1031C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748396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05918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47940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230299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20949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681910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9115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474120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54BDDFF-9C74-45EE-AD90-2B14BDC1031C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79407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A5891CA-1DEC-4610-A7FA-167B13A8C964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8684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16612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996100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93057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106000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F34C086-DF50-441F-9D0D-82E71E33C5C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9769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14453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34C086-DF50-441F-9D0D-82E71E33C5C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03598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图片占位符 7"/>
          <p:cNvSpPr>
            <a:spLocks noGrp="1"/>
          </p:cNvSpPr>
          <p:nvPr>
            <p:ph type="pic" sz="quarter" idx="10"/>
          </p:nvPr>
        </p:nvSpPr>
        <p:spPr>
          <a:xfrm>
            <a:off x="6951430" y="97377"/>
            <a:ext cx="4493340" cy="4493340"/>
          </a:xfrm>
          <a:custGeom>
            <a:avLst/>
            <a:gdLst>
              <a:gd name="connsiteX0" fmla="*/ 2246670 w 4493340"/>
              <a:gd name="connsiteY0" fmla="*/ 0 h 4493340"/>
              <a:gd name="connsiteX1" fmla="*/ 4493340 w 4493340"/>
              <a:gd name="connsiteY1" fmla="*/ 2246670 h 4493340"/>
              <a:gd name="connsiteX2" fmla="*/ 2246670 w 4493340"/>
              <a:gd name="connsiteY2" fmla="*/ 4493340 h 4493340"/>
              <a:gd name="connsiteX3" fmla="*/ 0 w 4493340"/>
              <a:gd name="connsiteY3" fmla="*/ 2246670 h 4493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93340" h="4493340">
                <a:moveTo>
                  <a:pt x="2246670" y="0"/>
                </a:moveTo>
                <a:lnTo>
                  <a:pt x="4493340" y="2246670"/>
                </a:lnTo>
                <a:lnTo>
                  <a:pt x="2246670" y="4493340"/>
                </a:lnTo>
                <a:lnTo>
                  <a:pt x="0" y="224667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 dirty="0"/>
          </a:p>
        </p:txBody>
      </p:sp>
      <p:sp>
        <p:nvSpPr>
          <p:cNvPr id="12" name="图片占位符 11"/>
          <p:cNvSpPr>
            <a:spLocks noGrp="1"/>
          </p:cNvSpPr>
          <p:nvPr>
            <p:ph type="pic" sz="quarter" idx="11"/>
          </p:nvPr>
        </p:nvSpPr>
        <p:spPr>
          <a:xfrm>
            <a:off x="9282614" y="-29214"/>
            <a:ext cx="2937962" cy="2284770"/>
          </a:xfrm>
          <a:custGeom>
            <a:avLst/>
            <a:gdLst>
              <a:gd name="connsiteX0" fmla="*/ 38102 w 2937962"/>
              <a:gd name="connsiteY0" fmla="*/ 0 h 2284770"/>
              <a:gd name="connsiteX1" fmla="*/ 2937962 w 2937962"/>
              <a:gd name="connsiteY1" fmla="*/ 0 h 2284770"/>
              <a:gd name="connsiteX2" fmla="*/ 2937962 w 2937962"/>
              <a:gd name="connsiteY2" fmla="*/ 1593478 h 2284770"/>
              <a:gd name="connsiteX3" fmla="*/ 2246670 w 2937962"/>
              <a:gd name="connsiteY3" fmla="*/ 2284770 h 2284770"/>
              <a:gd name="connsiteX4" fmla="*/ 0 w 2937962"/>
              <a:gd name="connsiteY4" fmla="*/ 38100 h 2284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37962" h="2284770">
                <a:moveTo>
                  <a:pt x="38102" y="0"/>
                </a:moveTo>
                <a:lnTo>
                  <a:pt x="2937962" y="0"/>
                </a:lnTo>
                <a:lnTo>
                  <a:pt x="2937962" y="1593478"/>
                </a:lnTo>
                <a:lnTo>
                  <a:pt x="2246670" y="2284770"/>
                </a:lnTo>
                <a:lnTo>
                  <a:pt x="0" y="3810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  <p:sp>
        <p:nvSpPr>
          <p:cNvPr id="15" name="图片占位符 14"/>
          <p:cNvSpPr>
            <a:spLocks noGrp="1"/>
          </p:cNvSpPr>
          <p:nvPr>
            <p:ph type="pic" sz="quarter" idx="12"/>
          </p:nvPr>
        </p:nvSpPr>
        <p:spPr>
          <a:xfrm>
            <a:off x="9312112" y="2427620"/>
            <a:ext cx="2908463" cy="4493340"/>
          </a:xfrm>
          <a:custGeom>
            <a:avLst/>
            <a:gdLst>
              <a:gd name="connsiteX0" fmla="*/ 2246670 w 2908463"/>
              <a:gd name="connsiteY0" fmla="*/ 0 h 4493340"/>
              <a:gd name="connsiteX1" fmla="*/ 2908463 w 2908463"/>
              <a:gd name="connsiteY1" fmla="*/ 661793 h 4493340"/>
              <a:gd name="connsiteX2" fmla="*/ 2908463 w 2908463"/>
              <a:gd name="connsiteY2" fmla="*/ 3831546 h 4493340"/>
              <a:gd name="connsiteX3" fmla="*/ 2246670 w 2908463"/>
              <a:gd name="connsiteY3" fmla="*/ 4493340 h 4493340"/>
              <a:gd name="connsiteX4" fmla="*/ 0 w 2908463"/>
              <a:gd name="connsiteY4" fmla="*/ 2246670 h 4493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08463" h="4493340">
                <a:moveTo>
                  <a:pt x="2246670" y="0"/>
                </a:moveTo>
                <a:lnTo>
                  <a:pt x="2908463" y="661793"/>
                </a:lnTo>
                <a:lnTo>
                  <a:pt x="2908463" y="3831546"/>
                </a:lnTo>
                <a:lnTo>
                  <a:pt x="2246670" y="4493340"/>
                </a:lnTo>
                <a:lnTo>
                  <a:pt x="0" y="2246670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909312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Info #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0"/>
            <a:ext cx="5184648" cy="6858000"/>
          </a:xfrm>
          <a:prstGeom prst="rect">
            <a:avLst/>
          </a:prstGeom>
          <a:solidFill>
            <a:schemeClr val="tx2"/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r>
              <a:rPr lang="en-US"/>
              <a:t>Image#</a:t>
            </a:r>
          </a:p>
        </p:txBody>
      </p:sp>
    </p:spTree>
    <p:extLst>
      <p:ext uri="{BB962C8B-B14F-4D97-AF65-F5344CB8AC3E}">
        <p14:creationId xmlns:p14="http://schemas.microsoft.com/office/powerpoint/2010/main" val="22672905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#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955675" y="2139950"/>
            <a:ext cx="2551176" cy="1929384"/>
          </a:xfrm>
          <a:prstGeom prst="rect">
            <a:avLst/>
          </a:prstGeo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/>
              <a:t>Portfolio#</a:t>
            </a:r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1" hasCustomPrompt="1"/>
          </p:nvPr>
        </p:nvSpPr>
        <p:spPr>
          <a:xfrm>
            <a:off x="3536950" y="2139950"/>
            <a:ext cx="2551176" cy="1929384"/>
          </a:xfrm>
          <a:prstGeom prst="rect">
            <a:avLst/>
          </a:prstGeo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/>
              <a:t>Portfolio#</a:t>
            </a:r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2" hasCustomPrompt="1"/>
          </p:nvPr>
        </p:nvSpPr>
        <p:spPr>
          <a:xfrm>
            <a:off x="6118225" y="2139950"/>
            <a:ext cx="2551176" cy="1929384"/>
          </a:xfrm>
          <a:prstGeom prst="rect">
            <a:avLst/>
          </a:prstGeo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/>
              <a:t>Portfolio#</a:t>
            </a:r>
          </a:p>
        </p:txBody>
      </p:sp>
      <p:sp>
        <p:nvSpPr>
          <p:cNvPr id="10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8697913" y="2139950"/>
            <a:ext cx="2551176" cy="1929384"/>
          </a:xfrm>
          <a:prstGeom prst="rect">
            <a:avLst/>
          </a:prstGeo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/>
              <a:t>Portfolio#</a:t>
            </a:r>
          </a:p>
        </p:txBody>
      </p:sp>
    </p:spTree>
    <p:extLst>
      <p:ext uri="{BB962C8B-B14F-4D97-AF65-F5344CB8AC3E}">
        <p14:creationId xmlns:p14="http://schemas.microsoft.com/office/powerpoint/2010/main" val="1087758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#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955675" y="2133599"/>
            <a:ext cx="2532888" cy="1847088"/>
          </a:xfrm>
          <a:prstGeom prst="rect">
            <a:avLst/>
          </a:prstGeo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/>
              <a:t>Portfolio#</a:t>
            </a:r>
          </a:p>
        </p:txBody>
      </p:sp>
      <p:sp>
        <p:nvSpPr>
          <p:cNvPr id="11" name="Picture Placeholder 6"/>
          <p:cNvSpPr>
            <a:spLocks noGrp="1"/>
          </p:cNvSpPr>
          <p:nvPr>
            <p:ph type="pic" sz="quarter" idx="11" hasCustomPrompt="1"/>
          </p:nvPr>
        </p:nvSpPr>
        <p:spPr>
          <a:xfrm>
            <a:off x="3538538" y="2133599"/>
            <a:ext cx="2532888" cy="1847088"/>
          </a:xfrm>
          <a:prstGeom prst="rect">
            <a:avLst/>
          </a:prstGeo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/>
              <a:t>Portfolio#</a:t>
            </a:r>
          </a:p>
        </p:txBody>
      </p:sp>
      <p:sp>
        <p:nvSpPr>
          <p:cNvPr id="12" name="Picture Placeholder 6"/>
          <p:cNvSpPr>
            <a:spLocks noGrp="1"/>
          </p:cNvSpPr>
          <p:nvPr>
            <p:ph type="pic" sz="quarter" idx="12" hasCustomPrompt="1"/>
          </p:nvPr>
        </p:nvSpPr>
        <p:spPr>
          <a:xfrm>
            <a:off x="6121400" y="2133599"/>
            <a:ext cx="2532888" cy="1847088"/>
          </a:xfrm>
          <a:prstGeom prst="rect">
            <a:avLst/>
          </a:prstGeo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/>
              <a:t>Portfolio#</a:t>
            </a:r>
          </a:p>
        </p:txBody>
      </p:sp>
      <p:sp>
        <p:nvSpPr>
          <p:cNvPr id="13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8704263" y="2133599"/>
            <a:ext cx="2532888" cy="1847088"/>
          </a:xfrm>
          <a:prstGeom prst="rect">
            <a:avLst/>
          </a:prstGeo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/>
              <a:t>Portfolio#</a:t>
            </a:r>
          </a:p>
        </p:txBody>
      </p:sp>
      <p:sp>
        <p:nvSpPr>
          <p:cNvPr id="14" name="Picture Placeholder 6"/>
          <p:cNvSpPr>
            <a:spLocks noGrp="1"/>
          </p:cNvSpPr>
          <p:nvPr>
            <p:ph type="pic" sz="quarter" idx="14" hasCustomPrompt="1"/>
          </p:nvPr>
        </p:nvSpPr>
        <p:spPr>
          <a:xfrm>
            <a:off x="963133" y="4024312"/>
            <a:ext cx="2532888" cy="1847088"/>
          </a:xfrm>
          <a:prstGeom prst="rect">
            <a:avLst/>
          </a:prstGeo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/>
              <a:t>Portfolio#</a:t>
            </a:r>
          </a:p>
        </p:txBody>
      </p:sp>
      <p:sp>
        <p:nvSpPr>
          <p:cNvPr id="15" name="Picture Placeholder 6"/>
          <p:cNvSpPr>
            <a:spLocks noGrp="1"/>
          </p:cNvSpPr>
          <p:nvPr>
            <p:ph type="pic" sz="quarter" idx="15" hasCustomPrompt="1"/>
          </p:nvPr>
        </p:nvSpPr>
        <p:spPr>
          <a:xfrm>
            <a:off x="3545996" y="4024312"/>
            <a:ext cx="2532888" cy="1847088"/>
          </a:xfrm>
          <a:prstGeom prst="rect">
            <a:avLst/>
          </a:prstGeo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/>
              <a:t>Portfolio#</a:t>
            </a:r>
          </a:p>
        </p:txBody>
      </p:sp>
      <p:sp>
        <p:nvSpPr>
          <p:cNvPr id="16" name="Picture Placeholder 6"/>
          <p:cNvSpPr>
            <a:spLocks noGrp="1"/>
          </p:cNvSpPr>
          <p:nvPr>
            <p:ph type="pic" sz="quarter" idx="16" hasCustomPrompt="1"/>
          </p:nvPr>
        </p:nvSpPr>
        <p:spPr>
          <a:xfrm>
            <a:off x="6128858" y="4024312"/>
            <a:ext cx="2532888" cy="1847088"/>
          </a:xfrm>
          <a:prstGeom prst="rect">
            <a:avLst/>
          </a:prstGeo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/>
              <a:t>Portfolio#</a:t>
            </a:r>
          </a:p>
        </p:txBody>
      </p:sp>
      <p:sp>
        <p:nvSpPr>
          <p:cNvPr id="17" name="Picture Placeholder 6"/>
          <p:cNvSpPr>
            <a:spLocks noGrp="1"/>
          </p:cNvSpPr>
          <p:nvPr>
            <p:ph type="pic" sz="quarter" idx="17" hasCustomPrompt="1"/>
          </p:nvPr>
        </p:nvSpPr>
        <p:spPr>
          <a:xfrm>
            <a:off x="8711721" y="4024312"/>
            <a:ext cx="2532888" cy="1847088"/>
          </a:xfrm>
          <a:prstGeom prst="rect">
            <a:avLst/>
          </a:prstGeo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/>
              <a:t>Portfolio#</a:t>
            </a:r>
          </a:p>
        </p:txBody>
      </p:sp>
    </p:spTree>
    <p:extLst>
      <p:ext uri="{BB962C8B-B14F-4D97-AF65-F5344CB8AC3E}">
        <p14:creationId xmlns:p14="http://schemas.microsoft.com/office/powerpoint/2010/main" val="40537539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#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955675" y="2133599"/>
            <a:ext cx="5138928" cy="3730752"/>
          </a:xfrm>
          <a:prstGeom prst="rect">
            <a:avLst/>
          </a:prstGeo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/>
              <a:t>Portfolio#</a:t>
            </a:r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1" hasCustomPrompt="1"/>
          </p:nvPr>
        </p:nvSpPr>
        <p:spPr>
          <a:xfrm>
            <a:off x="6170612" y="2133599"/>
            <a:ext cx="2496312" cy="2221992"/>
          </a:xfrm>
          <a:prstGeom prst="rect">
            <a:avLst/>
          </a:prstGeo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/>
              <a:t>Portfolio#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2" hasCustomPrompt="1"/>
          </p:nvPr>
        </p:nvSpPr>
        <p:spPr>
          <a:xfrm>
            <a:off x="8742362" y="2133599"/>
            <a:ext cx="2496312" cy="2221992"/>
          </a:xfrm>
          <a:prstGeom prst="rect">
            <a:avLst/>
          </a:prstGeo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/>
              <a:t>Portfolio#</a:t>
            </a:r>
          </a:p>
        </p:txBody>
      </p:sp>
    </p:spTree>
    <p:extLst>
      <p:ext uri="{BB962C8B-B14F-4D97-AF65-F5344CB8AC3E}">
        <p14:creationId xmlns:p14="http://schemas.microsoft.com/office/powerpoint/2010/main" val="30164045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#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955675" y="2133599"/>
            <a:ext cx="2532888" cy="3730626"/>
          </a:xfrm>
          <a:prstGeom prst="rect">
            <a:avLst/>
          </a:prstGeo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/>
              <a:t>Portfolio#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 hasCustomPrompt="1"/>
          </p:nvPr>
        </p:nvSpPr>
        <p:spPr>
          <a:xfrm>
            <a:off x="3539712" y="2133599"/>
            <a:ext cx="2532888" cy="3730626"/>
          </a:xfrm>
          <a:prstGeom prst="rect">
            <a:avLst/>
          </a:prstGeo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/>
              <a:t>Portfolio#</a:t>
            </a:r>
          </a:p>
        </p:txBody>
      </p:sp>
      <p:sp>
        <p:nvSpPr>
          <p:cNvPr id="8" name="Picture Placeholder 6"/>
          <p:cNvSpPr>
            <a:spLocks noGrp="1"/>
          </p:cNvSpPr>
          <p:nvPr>
            <p:ph type="pic" sz="quarter" idx="12" hasCustomPrompt="1"/>
          </p:nvPr>
        </p:nvSpPr>
        <p:spPr>
          <a:xfrm>
            <a:off x="6122987" y="2133599"/>
            <a:ext cx="2532888" cy="3730626"/>
          </a:xfrm>
          <a:prstGeom prst="rect">
            <a:avLst/>
          </a:prstGeo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/>
              <a:t>Portfolio#</a:t>
            </a:r>
          </a:p>
        </p:txBody>
      </p:sp>
      <p:sp>
        <p:nvSpPr>
          <p:cNvPr id="9" name="Picture Placeholder 6"/>
          <p:cNvSpPr>
            <a:spLocks noGrp="1"/>
          </p:cNvSpPr>
          <p:nvPr>
            <p:ph type="pic" sz="quarter" idx="13" hasCustomPrompt="1"/>
          </p:nvPr>
        </p:nvSpPr>
        <p:spPr>
          <a:xfrm>
            <a:off x="8706262" y="2133599"/>
            <a:ext cx="2532888" cy="3730626"/>
          </a:xfrm>
          <a:prstGeom prst="rect">
            <a:avLst/>
          </a:prstGeo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/>
              <a:t>Portfolio#</a:t>
            </a:r>
          </a:p>
        </p:txBody>
      </p:sp>
    </p:spTree>
    <p:extLst>
      <p:ext uri="{BB962C8B-B14F-4D97-AF65-F5344CB8AC3E}">
        <p14:creationId xmlns:p14="http://schemas.microsoft.com/office/powerpoint/2010/main" val="36319763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Right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9"/>
          <p:cNvSpPr>
            <a:spLocks noGrp="1"/>
          </p:cNvSpPr>
          <p:nvPr>
            <p:ph type="pic" sz="quarter" idx="10" hasCustomPrompt="1"/>
          </p:nvPr>
        </p:nvSpPr>
        <p:spPr>
          <a:xfrm>
            <a:off x="7023100" y="0"/>
            <a:ext cx="5168900" cy="6858000"/>
          </a:xfrm>
          <a:prstGeom prst="rect">
            <a:avLst/>
          </a:prstGeom>
          <a:solidFill>
            <a:schemeClr val="tx2"/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r>
              <a:rPr lang="en-US"/>
              <a:t>Image#</a:t>
            </a:r>
          </a:p>
        </p:txBody>
      </p:sp>
    </p:spTree>
    <p:extLst>
      <p:ext uri="{BB962C8B-B14F-4D97-AF65-F5344CB8AC3E}">
        <p14:creationId xmlns:p14="http://schemas.microsoft.com/office/powerpoint/2010/main" val="22313810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tfolio #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6"/>
          <p:cNvSpPr>
            <a:spLocks noGrp="1"/>
          </p:cNvSpPr>
          <p:nvPr>
            <p:ph type="pic" sz="quarter" idx="10" hasCustomPrompt="1"/>
          </p:nvPr>
        </p:nvSpPr>
        <p:spPr>
          <a:xfrm>
            <a:off x="955675" y="2133599"/>
            <a:ext cx="3383280" cy="2212848"/>
          </a:xfrm>
          <a:prstGeom prst="rect">
            <a:avLst/>
          </a:prstGeo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/>
              <a:t>Portfolio#</a:t>
            </a:r>
          </a:p>
        </p:txBody>
      </p:sp>
      <p:sp>
        <p:nvSpPr>
          <p:cNvPr id="6" name="Picture Placeholder 6"/>
          <p:cNvSpPr>
            <a:spLocks noGrp="1"/>
          </p:cNvSpPr>
          <p:nvPr>
            <p:ph type="pic" sz="quarter" idx="11" hasCustomPrompt="1"/>
          </p:nvPr>
        </p:nvSpPr>
        <p:spPr>
          <a:xfrm>
            <a:off x="4405313" y="2133599"/>
            <a:ext cx="3383280" cy="2212848"/>
          </a:xfrm>
          <a:prstGeom prst="rect">
            <a:avLst/>
          </a:prstGeo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/>
              <a:t>Portfolio#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2" hasCustomPrompt="1"/>
          </p:nvPr>
        </p:nvSpPr>
        <p:spPr>
          <a:xfrm>
            <a:off x="7854951" y="2133599"/>
            <a:ext cx="3383280" cy="2212848"/>
          </a:xfrm>
          <a:prstGeom prst="rect">
            <a:avLst/>
          </a:prstGeo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/>
              <a:t>Portfolio#</a:t>
            </a:r>
          </a:p>
        </p:txBody>
      </p:sp>
    </p:spTree>
    <p:extLst>
      <p:ext uri="{BB962C8B-B14F-4D97-AF65-F5344CB8AC3E}">
        <p14:creationId xmlns:p14="http://schemas.microsoft.com/office/powerpoint/2010/main" val="70848999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 Up #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5899" y="2723707"/>
            <a:ext cx="6163818" cy="3448493"/>
          </a:xfrm>
          <a:prstGeom prst="rect">
            <a:avLst/>
          </a:prstGeom>
        </p:spPr>
      </p:pic>
      <p:sp>
        <p:nvSpPr>
          <p:cNvPr id="5" name="Picture Placeholder 4"/>
          <p:cNvSpPr>
            <a:spLocks noGrp="1"/>
          </p:cNvSpPr>
          <p:nvPr>
            <p:ph type="pic" sz="quarter" idx="10" hasCustomPrompt="1"/>
          </p:nvPr>
        </p:nvSpPr>
        <p:spPr>
          <a:xfrm>
            <a:off x="1573212" y="2881312"/>
            <a:ext cx="3904488" cy="2468880"/>
          </a:xfrm>
          <a:prstGeom prst="rect">
            <a:avLst/>
          </a:prstGeom>
          <a:solidFill>
            <a:schemeClr val="tx2"/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r>
              <a:rPr lang="en-US"/>
              <a:t>Mock Up Image</a:t>
            </a:r>
          </a:p>
        </p:txBody>
      </p:sp>
    </p:spTree>
    <p:extLst>
      <p:ext uri="{BB962C8B-B14F-4D97-AF65-F5344CB8AC3E}">
        <p14:creationId xmlns:p14="http://schemas.microsoft.com/office/powerpoint/2010/main" val="13228473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 Up #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209" y="2042959"/>
            <a:ext cx="4574221" cy="4193036"/>
          </a:xfrm>
          <a:prstGeom prst="rect">
            <a:avLst/>
          </a:prstGeom>
        </p:spPr>
      </p:pic>
      <p:sp>
        <p:nvSpPr>
          <p:cNvPr id="4" name="Picture Placeholder 4"/>
          <p:cNvSpPr>
            <a:spLocks noGrp="1"/>
          </p:cNvSpPr>
          <p:nvPr>
            <p:ph type="pic" sz="quarter" idx="10" hasCustomPrompt="1"/>
          </p:nvPr>
        </p:nvSpPr>
        <p:spPr>
          <a:xfrm>
            <a:off x="1139825" y="2305232"/>
            <a:ext cx="4027488" cy="2405062"/>
          </a:xfrm>
          <a:prstGeom prst="rect">
            <a:avLst/>
          </a:prstGeom>
          <a:solidFill>
            <a:schemeClr val="tx2"/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r>
              <a:rPr lang="en-US"/>
              <a:t>Mock Up Image</a:t>
            </a:r>
          </a:p>
        </p:txBody>
      </p:sp>
    </p:spTree>
    <p:extLst>
      <p:ext uri="{BB962C8B-B14F-4D97-AF65-F5344CB8AC3E}">
        <p14:creationId xmlns:p14="http://schemas.microsoft.com/office/powerpoint/2010/main" val="1725803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3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 Up #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91968" y="1600200"/>
            <a:ext cx="3419035" cy="4656275"/>
          </a:xfrm>
          <a:prstGeom prst="rect">
            <a:avLst/>
          </a:prstGeom>
        </p:spPr>
      </p:pic>
      <p:sp>
        <p:nvSpPr>
          <p:cNvPr id="4" name="Picture Placeholder 4"/>
          <p:cNvSpPr>
            <a:spLocks noGrp="1"/>
          </p:cNvSpPr>
          <p:nvPr>
            <p:ph type="pic" sz="quarter" idx="10" hasCustomPrompt="1"/>
          </p:nvPr>
        </p:nvSpPr>
        <p:spPr>
          <a:xfrm>
            <a:off x="8367713" y="1975945"/>
            <a:ext cx="2671762" cy="3562843"/>
          </a:xfrm>
          <a:prstGeom prst="rect">
            <a:avLst/>
          </a:prstGeom>
          <a:solidFill>
            <a:schemeClr val="tx2"/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r>
              <a:rPr lang="en-US"/>
              <a:t>Mock Up Image</a:t>
            </a:r>
          </a:p>
        </p:txBody>
      </p:sp>
    </p:spTree>
    <p:extLst>
      <p:ext uri="{BB962C8B-B14F-4D97-AF65-F5344CB8AC3E}">
        <p14:creationId xmlns:p14="http://schemas.microsoft.com/office/powerpoint/2010/main" val="2657332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5708682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 Up #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594" y="2133600"/>
            <a:ext cx="2563535" cy="4498934"/>
          </a:xfrm>
          <a:prstGeom prst="rect">
            <a:avLst/>
          </a:prstGeom>
        </p:spPr>
      </p:pic>
      <p:sp>
        <p:nvSpPr>
          <p:cNvPr id="8" name="Picture Placeholder 4"/>
          <p:cNvSpPr>
            <a:spLocks noGrp="1"/>
          </p:cNvSpPr>
          <p:nvPr>
            <p:ph type="pic" sz="quarter" idx="10" hasCustomPrompt="1"/>
          </p:nvPr>
        </p:nvSpPr>
        <p:spPr>
          <a:xfrm>
            <a:off x="1147763" y="2630488"/>
            <a:ext cx="1754187" cy="3100387"/>
          </a:xfrm>
          <a:prstGeom prst="roundRect">
            <a:avLst>
              <a:gd name="adj" fmla="val 1089"/>
            </a:avLst>
          </a:prstGeom>
          <a:solidFill>
            <a:schemeClr val="tx2"/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r>
              <a:rPr lang="en-US"/>
              <a:t>Mock Up Image</a:t>
            </a:r>
          </a:p>
        </p:txBody>
      </p:sp>
    </p:spTree>
    <p:extLst>
      <p:ext uri="{BB962C8B-B14F-4D97-AF65-F5344CB8AC3E}">
        <p14:creationId xmlns:p14="http://schemas.microsoft.com/office/powerpoint/2010/main" val="245150312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 Up #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209" y="2029707"/>
            <a:ext cx="4574221" cy="4193036"/>
          </a:xfrm>
          <a:prstGeom prst="rect">
            <a:avLst/>
          </a:prstGeom>
        </p:spPr>
      </p:pic>
      <p:sp>
        <p:nvSpPr>
          <p:cNvPr id="4" name="Picture Placeholder 4"/>
          <p:cNvSpPr>
            <a:spLocks noGrp="1"/>
          </p:cNvSpPr>
          <p:nvPr>
            <p:ph type="pic" sz="quarter" idx="10" hasCustomPrompt="1"/>
          </p:nvPr>
        </p:nvSpPr>
        <p:spPr>
          <a:xfrm>
            <a:off x="1139825" y="2305232"/>
            <a:ext cx="4027488" cy="2405062"/>
          </a:xfrm>
          <a:prstGeom prst="rect">
            <a:avLst/>
          </a:prstGeom>
          <a:solidFill>
            <a:schemeClr val="tx2"/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r>
              <a:rPr lang="en-US"/>
              <a:t>Mock Up Image</a:t>
            </a:r>
          </a:p>
        </p:txBody>
      </p:sp>
    </p:spTree>
    <p:extLst>
      <p:ext uri="{BB962C8B-B14F-4D97-AF65-F5344CB8AC3E}">
        <p14:creationId xmlns:p14="http://schemas.microsoft.com/office/powerpoint/2010/main" val="2430422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 Up #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1209" y="2042959"/>
            <a:ext cx="4574221" cy="4193036"/>
          </a:xfrm>
          <a:prstGeom prst="rect">
            <a:avLst/>
          </a:prstGeom>
        </p:spPr>
      </p:pic>
      <p:sp>
        <p:nvSpPr>
          <p:cNvPr id="4" name="Picture Placeholder 4"/>
          <p:cNvSpPr>
            <a:spLocks noGrp="1"/>
          </p:cNvSpPr>
          <p:nvPr>
            <p:ph type="pic" sz="quarter" idx="10" hasCustomPrompt="1"/>
          </p:nvPr>
        </p:nvSpPr>
        <p:spPr>
          <a:xfrm>
            <a:off x="1139825" y="2305232"/>
            <a:ext cx="4027488" cy="2405062"/>
          </a:xfrm>
          <a:prstGeom prst="rect">
            <a:avLst/>
          </a:prstGeom>
          <a:solidFill>
            <a:schemeClr val="tx2"/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r>
              <a:rPr lang="en-US"/>
              <a:t>Mock Up Image</a:t>
            </a:r>
          </a:p>
        </p:txBody>
      </p:sp>
    </p:spTree>
    <p:extLst>
      <p:ext uri="{BB962C8B-B14F-4D97-AF65-F5344CB8AC3E}">
        <p14:creationId xmlns:p14="http://schemas.microsoft.com/office/powerpoint/2010/main" val="417082705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 Up #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961418" y="2393476"/>
            <a:ext cx="5512900" cy="3172665"/>
            <a:chOff x="609600" y="1905000"/>
            <a:chExt cx="4758957" cy="2738772"/>
          </a:xfrm>
        </p:grpSpPr>
        <p:sp>
          <p:nvSpPr>
            <p:cNvPr id="4" name="Freeform 45"/>
            <p:cNvSpPr>
              <a:spLocks/>
            </p:cNvSpPr>
            <p:nvPr/>
          </p:nvSpPr>
          <p:spPr bwMode="auto">
            <a:xfrm>
              <a:off x="609600" y="4538017"/>
              <a:ext cx="2397104" cy="105755"/>
            </a:xfrm>
            <a:custGeom>
              <a:avLst/>
              <a:gdLst>
                <a:gd name="T0" fmla="*/ 0 w 885"/>
                <a:gd name="T1" fmla="*/ 16 h 39"/>
                <a:gd name="T2" fmla="*/ 78 w 885"/>
                <a:gd name="T3" fmla="*/ 39 h 39"/>
                <a:gd name="T4" fmla="*/ 885 w 885"/>
                <a:gd name="T5" fmla="*/ 39 h 39"/>
                <a:gd name="T6" fmla="*/ 885 w 885"/>
                <a:gd name="T7" fmla="*/ 0 h 39"/>
                <a:gd name="T8" fmla="*/ 0 w 885"/>
                <a:gd name="T9" fmla="*/ 0 h 39"/>
                <a:gd name="T10" fmla="*/ 0 w 885"/>
                <a:gd name="T11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5" h="39">
                  <a:moveTo>
                    <a:pt x="0" y="16"/>
                  </a:moveTo>
                  <a:cubicBezTo>
                    <a:pt x="0" y="23"/>
                    <a:pt x="30" y="39"/>
                    <a:pt x="78" y="39"/>
                  </a:cubicBezTo>
                  <a:cubicBezTo>
                    <a:pt x="126" y="39"/>
                    <a:pt x="885" y="39"/>
                    <a:pt x="885" y="39"/>
                  </a:cubicBezTo>
                  <a:cubicBezTo>
                    <a:pt x="885" y="0"/>
                    <a:pt x="885" y="0"/>
                    <a:pt x="885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6"/>
                  </a:lnTo>
                  <a:close/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" name="Freeform 46"/>
            <p:cNvSpPr>
              <a:spLocks/>
            </p:cNvSpPr>
            <p:nvPr/>
          </p:nvSpPr>
          <p:spPr bwMode="auto">
            <a:xfrm>
              <a:off x="2971451" y="4538017"/>
              <a:ext cx="2397104" cy="105755"/>
            </a:xfrm>
            <a:custGeom>
              <a:avLst/>
              <a:gdLst>
                <a:gd name="T0" fmla="*/ 884 w 884"/>
                <a:gd name="T1" fmla="*/ 16 h 39"/>
                <a:gd name="T2" fmla="*/ 806 w 884"/>
                <a:gd name="T3" fmla="*/ 39 h 39"/>
                <a:gd name="T4" fmla="*/ 0 w 884"/>
                <a:gd name="T5" fmla="*/ 39 h 39"/>
                <a:gd name="T6" fmla="*/ 0 w 884"/>
                <a:gd name="T7" fmla="*/ 0 h 39"/>
                <a:gd name="T8" fmla="*/ 884 w 884"/>
                <a:gd name="T9" fmla="*/ 0 h 39"/>
                <a:gd name="T10" fmla="*/ 884 w 884"/>
                <a:gd name="T11" fmla="*/ 16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84" h="39">
                  <a:moveTo>
                    <a:pt x="884" y="16"/>
                  </a:moveTo>
                  <a:cubicBezTo>
                    <a:pt x="884" y="23"/>
                    <a:pt x="854" y="39"/>
                    <a:pt x="806" y="39"/>
                  </a:cubicBezTo>
                  <a:cubicBezTo>
                    <a:pt x="758" y="39"/>
                    <a:pt x="0" y="39"/>
                    <a:pt x="0" y="3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884" y="0"/>
                    <a:pt x="884" y="0"/>
                    <a:pt x="884" y="0"/>
                  </a:cubicBezTo>
                  <a:lnTo>
                    <a:pt x="884" y="16"/>
                  </a:lnTo>
                  <a:close/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" name="Freeform 47"/>
            <p:cNvSpPr>
              <a:spLocks/>
            </p:cNvSpPr>
            <p:nvPr/>
          </p:nvSpPr>
          <p:spPr bwMode="auto">
            <a:xfrm>
              <a:off x="1078716" y="1905000"/>
              <a:ext cx="3855975" cy="2641152"/>
            </a:xfrm>
            <a:custGeom>
              <a:avLst/>
              <a:gdLst>
                <a:gd name="T0" fmla="*/ 1378 w 1423"/>
                <a:gd name="T1" fmla="*/ 0 h 974"/>
                <a:gd name="T2" fmla="*/ 45 w 1423"/>
                <a:gd name="T3" fmla="*/ 0 h 974"/>
                <a:gd name="T4" fmla="*/ 0 w 1423"/>
                <a:gd name="T5" fmla="*/ 45 h 974"/>
                <a:gd name="T6" fmla="*/ 0 w 1423"/>
                <a:gd name="T7" fmla="*/ 218 h 974"/>
                <a:gd name="T8" fmla="*/ 0 w 1423"/>
                <a:gd name="T9" fmla="*/ 929 h 974"/>
                <a:gd name="T10" fmla="*/ 45 w 1423"/>
                <a:gd name="T11" fmla="*/ 974 h 974"/>
                <a:gd name="T12" fmla="*/ 1378 w 1423"/>
                <a:gd name="T13" fmla="*/ 974 h 974"/>
                <a:gd name="T14" fmla="*/ 1423 w 1423"/>
                <a:gd name="T15" fmla="*/ 929 h 974"/>
                <a:gd name="T16" fmla="*/ 1423 w 1423"/>
                <a:gd name="T17" fmla="*/ 45 h 974"/>
                <a:gd name="T18" fmla="*/ 1378 w 1423"/>
                <a:gd name="T19" fmla="*/ 0 h 9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23" h="974">
                  <a:moveTo>
                    <a:pt x="1378" y="0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20" y="0"/>
                    <a:pt x="0" y="20"/>
                    <a:pt x="0" y="45"/>
                  </a:cubicBezTo>
                  <a:cubicBezTo>
                    <a:pt x="0" y="218"/>
                    <a:pt x="0" y="218"/>
                    <a:pt x="0" y="218"/>
                  </a:cubicBezTo>
                  <a:cubicBezTo>
                    <a:pt x="0" y="929"/>
                    <a:pt x="0" y="929"/>
                    <a:pt x="0" y="929"/>
                  </a:cubicBezTo>
                  <a:cubicBezTo>
                    <a:pt x="0" y="954"/>
                    <a:pt x="20" y="974"/>
                    <a:pt x="45" y="974"/>
                  </a:cubicBezTo>
                  <a:cubicBezTo>
                    <a:pt x="1378" y="974"/>
                    <a:pt x="1378" y="974"/>
                    <a:pt x="1378" y="974"/>
                  </a:cubicBezTo>
                  <a:cubicBezTo>
                    <a:pt x="1403" y="974"/>
                    <a:pt x="1423" y="954"/>
                    <a:pt x="1423" y="929"/>
                  </a:cubicBezTo>
                  <a:cubicBezTo>
                    <a:pt x="1423" y="45"/>
                    <a:pt x="1423" y="45"/>
                    <a:pt x="1423" y="45"/>
                  </a:cubicBezTo>
                  <a:cubicBezTo>
                    <a:pt x="1423" y="20"/>
                    <a:pt x="1403" y="0"/>
                    <a:pt x="1378" y="0"/>
                  </a:cubicBezTo>
                  <a:close/>
                </a:path>
              </a:pathLst>
            </a:custGeom>
            <a:solidFill>
              <a:srgbClr val="D2D3D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" name="Freeform 48"/>
            <p:cNvSpPr>
              <a:spLocks/>
            </p:cNvSpPr>
            <p:nvPr/>
          </p:nvSpPr>
          <p:spPr bwMode="auto">
            <a:xfrm>
              <a:off x="1092275" y="1918557"/>
              <a:ext cx="3831571" cy="2614036"/>
            </a:xfrm>
            <a:custGeom>
              <a:avLst/>
              <a:gdLst>
                <a:gd name="T0" fmla="*/ 40 w 1414"/>
                <a:gd name="T1" fmla="*/ 964 h 964"/>
                <a:gd name="T2" fmla="*/ 0 w 1414"/>
                <a:gd name="T3" fmla="*/ 924 h 964"/>
                <a:gd name="T4" fmla="*/ 0 w 1414"/>
                <a:gd name="T5" fmla="*/ 40 h 964"/>
                <a:gd name="T6" fmla="*/ 40 w 1414"/>
                <a:gd name="T7" fmla="*/ 0 h 964"/>
                <a:gd name="T8" fmla="*/ 1373 w 1414"/>
                <a:gd name="T9" fmla="*/ 0 h 964"/>
                <a:gd name="T10" fmla="*/ 1414 w 1414"/>
                <a:gd name="T11" fmla="*/ 40 h 964"/>
                <a:gd name="T12" fmla="*/ 1414 w 1414"/>
                <a:gd name="T13" fmla="*/ 924 h 964"/>
                <a:gd name="T14" fmla="*/ 1373 w 1414"/>
                <a:gd name="T15" fmla="*/ 964 h 964"/>
                <a:gd name="T16" fmla="*/ 40 w 1414"/>
                <a:gd name="T17" fmla="*/ 964 h 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14" h="964">
                  <a:moveTo>
                    <a:pt x="40" y="964"/>
                  </a:moveTo>
                  <a:cubicBezTo>
                    <a:pt x="18" y="964"/>
                    <a:pt x="0" y="946"/>
                    <a:pt x="0" y="924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1373" y="0"/>
                    <a:pt x="1373" y="0"/>
                    <a:pt x="1373" y="0"/>
                  </a:cubicBezTo>
                  <a:cubicBezTo>
                    <a:pt x="1396" y="0"/>
                    <a:pt x="1414" y="18"/>
                    <a:pt x="1414" y="40"/>
                  </a:cubicBezTo>
                  <a:cubicBezTo>
                    <a:pt x="1414" y="924"/>
                    <a:pt x="1414" y="924"/>
                    <a:pt x="1414" y="924"/>
                  </a:cubicBezTo>
                  <a:cubicBezTo>
                    <a:pt x="1414" y="946"/>
                    <a:pt x="1396" y="964"/>
                    <a:pt x="1373" y="964"/>
                  </a:cubicBezTo>
                  <a:lnTo>
                    <a:pt x="40" y="964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" name="Freeform 49"/>
            <p:cNvSpPr>
              <a:spLocks/>
            </p:cNvSpPr>
            <p:nvPr/>
          </p:nvSpPr>
          <p:spPr bwMode="auto">
            <a:xfrm>
              <a:off x="1092275" y="4421416"/>
              <a:ext cx="3831571" cy="111179"/>
            </a:xfrm>
            <a:custGeom>
              <a:avLst/>
              <a:gdLst>
                <a:gd name="T0" fmla="*/ 1414 w 1414"/>
                <a:gd name="T1" fmla="*/ 0 h 41"/>
                <a:gd name="T2" fmla="*/ 1396 w 1414"/>
                <a:gd name="T3" fmla="*/ 9 h 41"/>
                <a:gd name="T4" fmla="*/ 18 w 1414"/>
                <a:gd name="T5" fmla="*/ 9 h 41"/>
                <a:gd name="T6" fmla="*/ 0 w 1414"/>
                <a:gd name="T7" fmla="*/ 0 h 41"/>
                <a:gd name="T8" fmla="*/ 0 w 1414"/>
                <a:gd name="T9" fmla="*/ 1 h 41"/>
                <a:gd name="T10" fmla="*/ 40 w 1414"/>
                <a:gd name="T11" fmla="*/ 41 h 41"/>
                <a:gd name="T12" fmla="*/ 1373 w 1414"/>
                <a:gd name="T13" fmla="*/ 41 h 41"/>
                <a:gd name="T14" fmla="*/ 1414 w 1414"/>
                <a:gd name="T15" fmla="*/ 1 h 41"/>
                <a:gd name="T16" fmla="*/ 1414 w 1414"/>
                <a:gd name="T17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14" h="41">
                  <a:moveTo>
                    <a:pt x="1414" y="0"/>
                  </a:moveTo>
                  <a:cubicBezTo>
                    <a:pt x="1409" y="6"/>
                    <a:pt x="1403" y="9"/>
                    <a:pt x="1396" y="9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0" y="9"/>
                    <a:pt x="4" y="6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3"/>
                    <a:pt x="18" y="41"/>
                    <a:pt x="40" y="41"/>
                  </a:cubicBezTo>
                  <a:cubicBezTo>
                    <a:pt x="1373" y="41"/>
                    <a:pt x="1373" y="41"/>
                    <a:pt x="1373" y="41"/>
                  </a:cubicBezTo>
                  <a:cubicBezTo>
                    <a:pt x="1396" y="41"/>
                    <a:pt x="1414" y="23"/>
                    <a:pt x="1414" y="1"/>
                  </a:cubicBezTo>
                  <a:lnTo>
                    <a:pt x="1414" y="0"/>
                  </a:lnTo>
                  <a:close/>
                </a:path>
              </a:pathLst>
            </a:custGeom>
            <a:solidFill>
              <a:schemeClr val="tx2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" name="Rectangle 50"/>
            <p:cNvSpPr>
              <a:spLocks noChangeArrowheads="1"/>
            </p:cNvSpPr>
            <p:nvPr/>
          </p:nvSpPr>
          <p:spPr bwMode="auto">
            <a:xfrm>
              <a:off x="609600" y="4494630"/>
              <a:ext cx="4758957" cy="86773"/>
            </a:xfrm>
            <a:prstGeom prst="rect">
              <a:avLst/>
            </a:prstGeom>
            <a:solidFill>
              <a:srgbClr val="D2D6D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" name="Freeform 51"/>
            <p:cNvSpPr>
              <a:spLocks/>
            </p:cNvSpPr>
            <p:nvPr/>
          </p:nvSpPr>
          <p:spPr bwMode="auto">
            <a:xfrm>
              <a:off x="2646053" y="4494630"/>
              <a:ext cx="683337" cy="48810"/>
            </a:xfrm>
            <a:custGeom>
              <a:avLst/>
              <a:gdLst>
                <a:gd name="T0" fmla="*/ 0 w 252"/>
                <a:gd name="T1" fmla="*/ 0 h 18"/>
                <a:gd name="T2" fmla="*/ 22 w 252"/>
                <a:gd name="T3" fmla="*/ 18 h 18"/>
                <a:gd name="T4" fmla="*/ 230 w 252"/>
                <a:gd name="T5" fmla="*/ 18 h 18"/>
                <a:gd name="T6" fmla="*/ 252 w 252"/>
                <a:gd name="T7" fmla="*/ 0 h 18"/>
                <a:gd name="T8" fmla="*/ 0 w 252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2" h="18">
                  <a:moveTo>
                    <a:pt x="0" y="0"/>
                  </a:moveTo>
                  <a:cubicBezTo>
                    <a:pt x="2" y="10"/>
                    <a:pt x="11" y="18"/>
                    <a:pt x="22" y="18"/>
                  </a:cubicBezTo>
                  <a:cubicBezTo>
                    <a:pt x="230" y="18"/>
                    <a:pt x="230" y="18"/>
                    <a:pt x="230" y="18"/>
                  </a:cubicBezTo>
                  <a:cubicBezTo>
                    <a:pt x="241" y="18"/>
                    <a:pt x="250" y="10"/>
                    <a:pt x="25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B3B4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" name="Rectangle 52"/>
            <p:cNvSpPr>
              <a:spLocks noChangeArrowheads="1"/>
            </p:cNvSpPr>
            <p:nvPr/>
          </p:nvSpPr>
          <p:spPr bwMode="auto">
            <a:xfrm>
              <a:off x="1219722" y="2083969"/>
              <a:ext cx="3576675" cy="2258810"/>
            </a:xfrm>
            <a:prstGeom prst="rect">
              <a:avLst/>
            </a:prstGeom>
            <a:solidFill>
              <a:srgbClr val="0C0D1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" name="Rectangle 53"/>
            <p:cNvSpPr>
              <a:spLocks noChangeArrowheads="1"/>
            </p:cNvSpPr>
            <p:nvPr/>
          </p:nvSpPr>
          <p:spPr bwMode="auto">
            <a:xfrm>
              <a:off x="1230568" y="2097527"/>
              <a:ext cx="3552269" cy="2234404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" name="Oval 54"/>
            <p:cNvSpPr>
              <a:spLocks noChangeArrowheads="1"/>
            </p:cNvSpPr>
            <p:nvPr/>
          </p:nvSpPr>
          <p:spPr bwMode="auto">
            <a:xfrm>
              <a:off x="2985011" y="1989060"/>
              <a:ext cx="40676" cy="40676"/>
            </a:xfrm>
            <a:prstGeom prst="ellipse">
              <a:avLst/>
            </a:prstGeom>
            <a:solidFill>
              <a:srgbClr val="2C2C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" name="Oval 55"/>
            <p:cNvSpPr>
              <a:spLocks noChangeArrowheads="1"/>
            </p:cNvSpPr>
            <p:nvPr/>
          </p:nvSpPr>
          <p:spPr bwMode="auto">
            <a:xfrm>
              <a:off x="2985011" y="1986350"/>
              <a:ext cx="40676" cy="37963"/>
            </a:xfrm>
            <a:prstGeom prst="ellipse">
              <a:avLst/>
            </a:prstGeom>
            <a:solidFill>
              <a:srgbClr val="0A0A0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" name="Oval 56"/>
            <p:cNvSpPr>
              <a:spLocks noChangeArrowheads="1"/>
            </p:cNvSpPr>
            <p:nvPr/>
          </p:nvSpPr>
          <p:spPr bwMode="auto">
            <a:xfrm>
              <a:off x="2993145" y="1991773"/>
              <a:ext cx="24406" cy="27117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" name="Oval 57"/>
            <p:cNvSpPr>
              <a:spLocks noChangeArrowheads="1"/>
            </p:cNvSpPr>
            <p:nvPr/>
          </p:nvSpPr>
          <p:spPr bwMode="auto">
            <a:xfrm>
              <a:off x="2998568" y="1999907"/>
              <a:ext cx="13559" cy="13559"/>
            </a:xfrm>
            <a:prstGeom prst="ellipse">
              <a:avLst/>
            </a:prstGeom>
            <a:solidFill>
              <a:srgbClr val="2C99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" name="Freeform 58"/>
            <p:cNvSpPr>
              <a:spLocks/>
            </p:cNvSpPr>
            <p:nvPr/>
          </p:nvSpPr>
          <p:spPr bwMode="auto">
            <a:xfrm>
              <a:off x="3003991" y="2002620"/>
              <a:ext cx="2713" cy="5423"/>
            </a:xfrm>
            <a:custGeom>
              <a:avLst/>
              <a:gdLst>
                <a:gd name="T0" fmla="*/ 1 w 1"/>
                <a:gd name="T1" fmla="*/ 1 h 2"/>
                <a:gd name="T2" fmla="*/ 1 w 1"/>
                <a:gd name="T3" fmla="*/ 2 h 2"/>
                <a:gd name="T4" fmla="*/ 0 w 1"/>
                <a:gd name="T5" fmla="*/ 1 h 2"/>
                <a:gd name="T6" fmla="*/ 1 w 1"/>
                <a:gd name="T7" fmla="*/ 0 h 2"/>
                <a:gd name="T8" fmla="*/ 1 w 1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" h="2">
                  <a:moveTo>
                    <a:pt x="1" y="1"/>
                  </a:moveTo>
                  <a:lnTo>
                    <a:pt x="1" y="2"/>
                  </a:lnTo>
                  <a:lnTo>
                    <a:pt x="0" y="1"/>
                  </a:lnTo>
                  <a:lnTo>
                    <a:pt x="1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19" name="Picture Placeholder 4"/>
          <p:cNvSpPr>
            <a:spLocks noGrp="1"/>
          </p:cNvSpPr>
          <p:nvPr>
            <p:ph type="pic" sz="quarter" idx="10" hasCustomPrompt="1"/>
          </p:nvPr>
        </p:nvSpPr>
        <p:spPr>
          <a:xfrm>
            <a:off x="1680763" y="2611751"/>
            <a:ext cx="4123944" cy="2587752"/>
          </a:xfrm>
          <a:prstGeom prst="rect">
            <a:avLst/>
          </a:prstGeom>
          <a:solidFill>
            <a:schemeClr val="tx2"/>
          </a:solidFill>
        </p:spPr>
        <p:txBody>
          <a:bodyPr/>
          <a:lstStyle>
            <a:lvl1pPr marL="0" indent="0">
              <a:buNone/>
              <a:defRPr sz="1000"/>
            </a:lvl1pPr>
          </a:lstStyle>
          <a:p>
            <a:r>
              <a:rPr lang="en-US"/>
              <a:t>Mock Up Image</a:t>
            </a:r>
          </a:p>
        </p:txBody>
      </p:sp>
    </p:spTree>
    <p:extLst>
      <p:ext uri="{BB962C8B-B14F-4D97-AF65-F5344CB8AC3E}">
        <p14:creationId xmlns:p14="http://schemas.microsoft.com/office/powerpoint/2010/main" val="162564309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owser Mock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ounded Rectangle 17"/>
          <p:cNvSpPr/>
          <p:nvPr userDrawn="1"/>
        </p:nvSpPr>
        <p:spPr>
          <a:xfrm>
            <a:off x="0" y="2133599"/>
            <a:ext cx="6096000" cy="4851991"/>
          </a:xfrm>
          <a:prstGeom prst="roundRect">
            <a:avLst>
              <a:gd name="adj" fmla="val 1380"/>
            </a:avLst>
          </a:prstGeom>
          <a:solidFill>
            <a:schemeClr val="tx2">
              <a:lumMod val="40000"/>
              <a:lumOff val="60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 19"/>
          <p:cNvSpPr/>
          <p:nvPr userDrawn="1"/>
        </p:nvSpPr>
        <p:spPr>
          <a:xfrm>
            <a:off x="0" y="2133600"/>
            <a:ext cx="6096000" cy="316457"/>
          </a:xfrm>
          <a:custGeom>
            <a:avLst/>
            <a:gdLst>
              <a:gd name="connsiteX0" fmla="*/ 52744 w 6096000"/>
              <a:gd name="connsiteY0" fmla="*/ 0 h 316457"/>
              <a:gd name="connsiteX1" fmla="*/ 6043256 w 6096000"/>
              <a:gd name="connsiteY1" fmla="*/ 0 h 316457"/>
              <a:gd name="connsiteX2" fmla="*/ 6096000 w 6096000"/>
              <a:gd name="connsiteY2" fmla="*/ 52744 h 316457"/>
              <a:gd name="connsiteX3" fmla="*/ 6096000 w 6096000"/>
              <a:gd name="connsiteY3" fmla="*/ 235827 h 316457"/>
              <a:gd name="connsiteX4" fmla="*/ 6096000 w 6096000"/>
              <a:gd name="connsiteY4" fmla="*/ 263713 h 316457"/>
              <a:gd name="connsiteX5" fmla="*/ 6096000 w 6096000"/>
              <a:gd name="connsiteY5" fmla="*/ 316457 h 316457"/>
              <a:gd name="connsiteX6" fmla="*/ 6043256 w 6096000"/>
              <a:gd name="connsiteY6" fmla="*/ 316457 h 316457"/>
              <a:gd name="connsiteX7" fmla="*/ 52744 w 6096000"/>
              <a:gd name="connsiteY7" fmla="*/ 316457 h 316457"/>
              <a:gd name="connsiteX8" fmla="*/ 0 w 6096000"/>
              <a:gd name="connsiteY8" fmla="*/ 316457 h 316457"/>
              <a:gd name="connsiteX9" fmla="*/ 0 w 6096000"/>
              <a:gd name="connsiteY9" fmla="*/ 263713 h 316457"/>
              <a:gd name="connsiteX10" fmla="*/ 0 w 6096000"/>
              <a:gd name="connsiteY10" fmla="*/ 235827 h 316457"/>
              <a:gd name="connsiteX11" fmla="*/ 0 w 6096000"/>
              <a:gd name="connsiteY11" fmla="*/ 52744 h 316457"/>
              <a:gd name="connsiteX12" fmla="*/ 52744 w 6096000"/>
              <a:gd name="connsiteY12" fmla="*/ 0 h 316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6096000" h="316457">
                <a:moveTo>
                  <a:pt x="52744" y="0"/>
                </a:moveTo>
                <a:lnTo>
                  <a:pt x="6043256" y="0"/>
                </a:lnTo>
                <a:cubicBezTo>
                  <a:pt x="6072386" y="0"/>
                  <a:pt x="6096000" y="23614"/>
                  <a:pt x="6096000" y="52744"/>
                </a:cubicBezTo>
                <a:lnTo>
                  <a:pt x="6096000" y="235827"/>
                </a:lnTo>
                <a:lnTo>
                  <a:pt x="6096000" y="263713"/>
                </a:lnTo>
                <a:lnTo>
                  <a:pt x="6096000" y="316457"/>
                </a:lnTo>
                <a:lnTo>
                  <a:pt x="6043256" y="316457"/>
                </a:lnTo>
                <a:lnTo>
                  <a:pt x="52744" y="316457"/>
                </a:lnTo>
                <a:lnTo>
                  <a:pt x="0" y="316457"/>
                </a:lnTo>
                <a:lnTo>
                  <a:pt x="0" y="263713"/>
                </a:lnTo>
                <a:lnTo>
                  <a:pt x="0" y="235827"/>
                </a:lnTo>
                <a:lnTo>
                  <a:pt x="0" y="52744"/>
                </a:lnTo>
                <a:cubicBezTo>
                  <a:pt x="0" y="23614"/>
                  <a:pt x="23614" y="0"/>
                  <a:pt x="52744" y="0"/>
                </a:cubicBezTo>
                <a:close/>
              </a:path>
            </a:pathLst>
          </a:custGeom>
          <a:solidFill>
            <a:schemeClr val="tx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Oval 20"/>
          <p:cNvSpPr/>
          <p:nvPr userDrawn="1"/>
        </p:nvSpPr>
        <p:spPr>
          <a:xfrm>
            <a:off x="5422604" y="2243982"/>
            <a:ext cx="95693" cy="95693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Oval 21"/>
          <p:cNvSpPr/>
          <p:nvPr userDrawn="1"/>
        </p:nvSpPr>
        <p:spPr>
          <a:xfrm>
            <a:off x="5571462" y="2243982"/>
            <a:ext cx="95693" cy="95693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Oval 22"/>
          <p:cNvSpPr/>
          <p:nvPr userDrawn="1"/>
        </p:nvSpPr>
        <p:spPr>
          <a:xfrm>
            <a:off x="5720320" y="2243982"/>
            <a:ext cx="95693" cy="95693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/>
          <p:cNvSpPr/>
          <p:nvPr userDrawn="1"/>
        </p:nvSpPr>
        <p:spPr>
          <a:xfrm>
            <a:off x="0" y="2450057"/>
            <a:ext cx="6096000" cy="636043"/>
          </a:xfrm>
          <a:prstGeom prst="rect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 userDrawn="1"/>
        </p:nvSpPr>
        <p:spPr>
          <a:xfrm>
            <a:off x="4578742" y="2630306"/>
            <a:ext cx="1237271" cy="272415"/>
          </a:xfrm>
          <a:prstGeom prst="roundRect">
            <a:avLst/>
          </a:prstGeom>
          <a:solidFill>
            <a:schemeClr val="accent4"/>
          </a:solidFill>
        </p:spPr>
        <p:txBody>
          <a:bodyPr wrap="none" rtlCol="0">
            <a:spAutoFit/>
          </a:bodyPr>
          <a:lstStyle/>
          <a:p>
            <a:r>
              <a:rPr lang="en-US" sz="100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DOWNLOAD NOW</a:t>
            </a:r>
          </a:p>
        </p:txBody>
      </p:sp>
      <p:sp>
        <p:nvSpPr>
          <p:cNvPr id="27" name="Picture Placeholder 26"/>
          <p:cNvSpPr>
            <a:spLocks noGrp="1"/>
          </p:cNvSpPr>
          <p:nvPr>
            <p:ph type="pic" sz="quarter" idx="10" hasCustomPrompt="1"/>
          </p:nvPr>
        </p:nvSpPr>
        <p:spPr>
          <a:xfrm>
            <a:off x="0" y="3082334"/>
            <a:ext cx="6096000" cy="3902665"/>
          </a:xfrm>
          <a:prstGeom prst="rect">
            <a:avLst/>
          </a:prstGeo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/>
              <a:t>Browser Mock Up</a:t>
            </a:r>
          </a:p>
        </p:txBody>
      </p:sp>
    </p:spTree>
    <p:extLst>
      <p:ext uri="{BB962C8B-B14F-4D97-AF65-F5344CB8AC3E}">
        <p14:creationId xmlns:p14="http://schemas.microsoft.com/office/powerpoint/2010/main" val="351231172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owser Mock Up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 userDrawn="1"/>
        </p:nvGrpSpPr>
        <p:grpSpPr>
          <a:xfrm>
            <a:off x="952500" y="2146221"/>
            <a:ext cx="6043723" cy="3721179"/>
            <a:chOff x="952500" y="2146221"/>
            <a:chExt cx="6043723" cy="3721179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1" name="Rounded Rectangle 10"/>
            <p:cNvSpPr/>
            <p:nvPr/>
          </p:nvSpPr>
          <p:spPr>
            <a:xfrm>
              <a:off x="952500" y="2146221"/>
              <a:ext cx="6043723" cy="373695"/>
            </a:xfrm>
            <a:prstGeom prst="roundRect">
              <a:avLst>
                <a:gd name="adj" fmla="val 14427"/>
              </a:avLst>
            </a:prstGeom>
            <a:solidFill>
              <a:schemeClr val="tx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952500" y="2402957"/>
              <a:ext cx="6043723" cy="3464443"/>
            </a:xfrm>
            <a:prstGeom prst="rect">
              <a:avLst/>
            </a:pr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" name="Group 12"/>
          <p:cNvGrpSpPr/>
          <p:nvPr userDrawn="1"/>
        </p:nvGrpSpPr>
        <p:grpSpPr>
          <a:xfrm>
            <a:off x="6379532" y="2233349"/>
            <a:ext cx="393409" cy="95693"/>
            <a:chOff x="6379532" y="2222716"/>
            <a:chExt cx="393409" cy="95693"/>
          </a:xfrm>
        </p:grpSpPr>
        <p:sp>
          <p:nvSpPr>
            <p:cNvPr id="14" name="Oval 13"/>
            <p:cNvSpPr/>
            <p:nvPr/>
          </p:nvSpPr>
          <p:spPr>
            <a:xfrm>
              <a:off x="6379532" y="2222716"/>
              <a:ext cx="95693" cy="9569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/>
            <p:cNvSpPr/>
            <p:nvPr/>
          </p:nvSpPr>
          <p:spPr>
            <a:xfrm>
              <a:off x="6528390" y="2222716"/>
              <a:ext cx="95693" cy="9569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/>
            <p:cNvSpPr/>
            <p:nvPr/>
          </p:nvSpPr>
          <p:spPr>
            <a:xfrm>
              <a:off x="6677248" y="2222716"/>
              <a:ext cx="95693" cy="9569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Picture Placeholder 26"/>
          <p:cNvSpPr>
            <a:spLocks noGrp="1"/>
          </p:cNvSpPr>
          <p:nvPr>
            <p:ph type="pic" sz="quarter" idx="10" hasCustomPrompt="1"/>
          </p:nvPr>
        </p:nvSpPr>
        <p:spPr>
          <a:xfrm>
            <a:off x="952500" y="2402957"/>
            <a:ext cx="6043613" cy="3464443"/>
          </a:xfrm>
          <a:prstGeom prst="rect">
            <a:avLst/>
          </a:prstGeo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/>
              <a:t>Browser Mock Up</a:t>
            </a:r>
          </a:p>
        </p:txBody>
      </p:sp>
    </p:spTree>
    <p:extLst>
      <p:ext uri="{BB962C8B-B14F-4D97-AF65-F5344CB8AC3E}">
        <p14:creationId xmlns:p14="http://schemas.microsoft.com/office/powerpoint/2010/main" val="4102558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83432" y="406317"/>
            <a:ext cx="5040560" cy="504055"/>
          </a:xfrm>
        </p:spPr>
        <p:txBody>
          <a:bodyPr lIns="0" tIns="0" rIns="0" bIns="0" anchor="t"/>
          <a:lstStyle>
            <a:lvl1pPr algn="l">
              <a:defRPr sz="3200" b="0" cap="all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F102D13-023C-493B-946F-6334B1550202}" type="datetimeFigureOut">
              <a:rPr lang="zh-CN" altLang="en-US"/>
              <a:pPr>
                <a:defRPr/>
              </a:pPr>
              <a:t>2019/1/10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027665-4685-4CFB-A4DF-574C5BBB6387}" type="slidenum">
              <a:rPr lang="zh-CN" altLang="en-US"/>
              <a:pPr>
                <a:defRPr/>
              </a:pPr>
              <a:t>‹#›</a:t>
            </a:fld>
            <a:endParaRPr lang="zh-CN" altLang="en-US"/>
          </a:p>
        </p:txBody>
      </p:sp>
      <p:sp>
        <p:nvSpPr>
          <p:cNvPr id="7" name="五边形 6"/>
          <p:cNvSpPr/>
          <p:nvPr userDrawn="1"/>
        </p:nvSpPr>
        <p:spPr>
          <a:xfrm>
            <a:off x="263353" y="432894"/>
            <a:ext cx="573964" cy="432047"/>
          </a:xfrm>
          <a:prstGeom prst="homePlate">
            <a:avLst>
              <a:gd name="adj" fmla="val 38242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2400"/>
          </a:p>
        </p:txBody>
      </p:sp>
      <p:sp>
        <p:nvSpPr>
          <p:cNvPr id="8" name="矩形 7"/>
          <p:cNvSpPr/>
          <p:nvPr userDrawn="1"/>
        </p:nvSpPr>
        <p:spPr>
          <a:xfrm>
            <a:off x="131676" y="432894"/>
            <a:ext cx="95672" cy="43204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2400"/>
          </a:p>
        </p:txBody>
      </p:sp>
      <p:sp>
        <p:nvSpPr>
          <p:cNvPr id="9" name="矩形 8"/>
          <p:cNvSpPr/>
          <p:nvPr userDrawn="1"/>
        </p:nvSpPr>
        <p:spPr>
          <a:xfrm>
            <a:off x="1" y="432894"/>
            <a:ext cx="95672" cy="432047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2400"/>
          </a:p>
        </p:txBody>
      </p:sp>
      <p:sp>
        <p:nvSpPr>
          <p:cNvPr id="10" name="Rectangle 4"/>
          <p:cNvSpPr txBox="1">
            <a:spLocks noChangeArrowheads="1"/>
          </p:cNvSpPr>
          <p:nvPr userDrawn="1"/>
        </p:nvSpPr>
        <p:spPr bwMode="auto">
          <a:xfrm>
            <a:off x="-7598" y="7101409"/>
            <a:ext cx="12199599" cy="3618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44" tIns="34272" rIns="68544" bIns="34272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pPr algn="l"/>
            <a:r>
              <a:rPr lang="zh-CN" altLang="en-US" sz="2667" dirty="0">
                <a:solidFill>
                  <a:srgbClr val="00A89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浏览更多搜索：</a:t>
            </a:r>
            <a:r>
              <a:rPr lang="en-US" altLang="zh-CN" sz="2667" dirty="0">
                <a:solidFill>
                  <a:srgbClr val="00A89B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COOLLA       </a:t>
            </a:r>
            <a:r>
              <a:rPr lang="zh-CN" altLang="en-US" sz="2667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技术支持、合作、定制</a:t>
            </a:r>
            <a:r>
              <a:rPr lang="en-US" altLang="zh-CN" sz="2667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r>
              <a:rPr lang="zh-CN" altLang="en-US" sz="2667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联系</a:t>
            </a:r>
            <a:r>
              <a:rPr lang="en-US" altLang="zh-CN" sz="2667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QQ:34865632</a:t>
            </a:r>
            <a:endParaRPr lang="zh-CN" altLang="zh-CN" sz="2667" dirty="0">
              <a:solidFill>
                <a:srgbClr val="FF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22473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49D790-8156-4AFA-80A7-F653E6A4645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92F407D-1C82-44B6-BE65-426CAB55275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BBD85C2-4480-45E8-8137-679E388C2D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FCDBA-7542-4E32-9F1F-E7CF08BC1912}" type="datetimeFigureOut">
              <a:rPr lang="zh-CN" altLang="en-US" smtClean="0"/>
              <a:t>2019/1/10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0B6AFED-5B96-4790-A991-5488468113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8ACC1FC-E8F5-45ED-B9B4-7AA25F33B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09474-FB36-4C20-8282-F146BCBF0F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757307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41D3A3D-737A-4484-B7E1-9E87F143D3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02D359A-98AD-4D78-919B-9D8F4FE250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2782E96-3FE6-40B1-9018-D8D76658B5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FCDBA-7542-4E32-9F1F-E7CF08BC1912}" type="datetimeFigureOut">
              <a:rPr lang="zh-CN" altLang="en-US" smtClean="0"/>
              <a:t>2019/1/10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C702379-E0A1-41E7-8603-FC38A353A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9B43193-7144-446E-8170-CF5F3BEA58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209474-FB36-4C20-8282-F146BCBF0F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08473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2"/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5659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ingle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 hasCustomPrompt="1"/>
          </p:nvPr>
        </p:nvSpPr>
        <p:spPr>
          <a:xfrm>
            <a:off x="955675" y="2133600"/>
            <a:ext cx="5138928" cy="3730752"/>
          </a:xfrm>
          <a:prstGeom prst="rect">
            <a:avLst/>
          </a:prstGeo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r>
              <a:rPr lang="en-US"/>
              <a:t>Single Image#</a:t>
            </a:r>
          </a:p>
        </p:txBody>
      </p:sp>
    </p:spTree>
    <p:extLst>
      <p:ext uri="{BB962C8B-B14F-4D97-AF65-F5344CB8AC3E}">
        <p14:creationId xmlns:p14="http://schemas.microsoft.com/office/powerpoint/2010/main" val="20296417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图片占位符 5"/>
          <p:cNvSpPr>
            <a:spLocks noGrp="1"/>
          </p:cNvSpPr>
          <p:nvPr>
            <p:ph type="pic" sz="quarter" idx="10"/>
          </p:nvPr>
        </p:nvSpPr>
        <p:spPr>
          <a:xfrm>
            <a:off x="1081088" y="2557463"/>
            <a:ext cx="1614487" cy="2838450"/>
          </a:xfrm>
          <a:custGeom>
            <a:avLst/>
            <a:gdLst>
              <a:gd name="connsiteX0" fmla="*/ 16678 w 1614487"/>
              <a:gd name="connsiteY0" fmla="*/ 0 h 2838450"/>
              <a:gd name="connsiteX1" fmla="*/ 1597809 w 1614487"/>
              <a:gd name="connsiteY1" fmla="*/ 0 h 2838450"/>
              <a:gd name="connsiteX2" fmla="*/ 1614487 w 1614487"/>
              <a:gd name="connsiteY2" fmla="*/ 16678 h 2838450"/>
              <a:gd name="connsiteX3" fmla="*/ 1614487 w 1614487"/>
              <a:gd name="connsiteY3" fmla="*/ 2821772 h 2838450"/>
              <a:gd name="connsiteX4" fmla="*/ 1597809 w 1614487"/>
              <a:gd name="connsiteY4" fmla="*/ 2838450 h 2838450"/>
              <a:gd name="connsiteX5" fmla="*/ 16678 w 1614487"/>
              <a:gd name="connsiteY5" fmla="*/ 2838450 h 2838450"/>
              <a:gd name="connsiteX6" fmla="*/ 0 w 1614487"/>
              <a:gd name="connsiteY6" fmla="*/ 2821772 h 2838450"/>
              <a:gd name="connsiteX7" fmla="*/ 0 w 1614487"/>
              <a:gd name="connsiteY7" fmla="*/ 16678 h 2838450"/>
              <a:gd name="connsiteX8" fmla="*/ 16678 w 1614487"/>
              <a:gd name="connsiteY8" fmla="*/ 0 h 28384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614487" h="2838450">
                <a:moveTo>
                  <a:pt x="16678" y="0"/>
                </a:moveTo>
                <a:lnTo>
                  <a:pt x="1597809" y="0"/>
                </a:lnTo>
                <a:cubicBezTo>
                  <a:pt x="1607020" y="0"/>
                  <a:pt x="1614487" y="7467"/>
                  <a:pt x="1614487" y="16678"/>
                </a:cubicBezTo>
                <a:lnTo>
                  <a:pt x="1614487" y="2821772"/>
                </a:lnTo>
                <a:cubicBezTo>
                  <a:pt x="1614487" y="2830983"/>
                  <a:pt x="1607020" y="2838450"/>
                  <a:pt x="1597809" y="2838450"/>
                </a:cubicBezTo>
                <a:lnTo>
                  <a:pt x="16678" y="2838450"/>
                </a:lnTo>
                <a:cubicBezTo>
                  <a:pt x="7467" y="2838450"/>
                  <a:pt x="0" y="2830983"/>
                  <a:pt x="0" y="2821772"/>
                </a:cubicBezTo>
                <a:lnTo>
                  <a:pt x="0" y="16678"/>
                </a:lnTo>
                <a:cubicBezTo>
                  <a:pt x="0" y="7467"/>
                  <a:pt x="7467" y="0"/>
                  <a:pt x="16678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685140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elcome Mess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/>
          <p:cNvSpPr/>
          <p:nvPr userDrawn="1"/>
        </p:nvSpPr>
        <p:spPr>
          <a:xfrm>
            <a:off x="0" y="0"/>
            <a:ext cx="12192000" cy="3429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0"/>
          </p:nvPr>
        </p:nvSpPr>
        <p:spPr>
          <a:xfrm>
            <a:off x="5268548" y="2144685"/>
            <a:ext cx="1655064" cy="1655064"/>
          </a:xfrm>
          <a:prstGeom prst="roundRect">
            <a:avLst>
              <a:gd name="adj" fmla="val 3331"/>
            </a:avLst>
          </a:prstGeom>
          <a:solidFill>
            <a:schemeClr val="tx2"/>
          </a:solidFill>
        </p:spPr>
        <p:txBody>
          <a:bodyPr/>
          <a:lstStyle>
            <a:lvl1pPr marL="0" indent="0">
              <a:buNone/>
              <a:defRPr sz="800"/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4206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Work#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/>
          <p:cNvSpPr>
            <a:spLocks noGrp="1"/>
          </p:cNvSpPr>
          <p:nvPr>
            <p:ph type="pic" sz="quarter" idx="10" hasCustomPrompt="1"/>
          </p:nvPr>
        </p:nvSpPr>
        <p:spPr>
          <a:xfrm>
            <a:off x="952500" y="2143125"/>
            <a:ext cx="2020824" cy="2679192"/>
          </a:xfrm>
          <a:prstGeom prst="rect">
            <a:avLst/>
          </a:prstGeom>
          <a:solidFill>
            <a:schemeClr val="tx2"/>
          </a:solidFill>
        </p:spPr>
        <p:txBody>
          <a:bodyPr/>
          <a:lstStyle>
            <a:lvl1pPr marL="0" indent="0">
              <a:buNone/>
              <a:defRPr sz="1000" baseline="0"/>
            </a:lvl1pPr>
          </a:lstStyle>
          <a:p>
            <a:r>
              <a:rPr lang="en-US"/>
              <a:t>Team#</a:t>
            </a:r>
          </a:p>
        </p:txBody>
      </p:sp>
      <p:sp>
        <p:nvSpPr>
          <p:cNvPr id="16" name="Picture Placeholder 14"/>
          <p:cNvSpPr>
            <a:spLocks noGrp="1"/>
          </p:cNvSpPr>
          <p:nvPr>
            <p:ph type="pic" sz="quarter" idx="11" hasCustomPrompt="1"/>
          </p:nvPr>
        </p:nvSpPr>
        <p:spPr>
          <a:xfrm>
            <a:off x="3706813" y="2143125"/>
            <a:ext cx="2020824" cy="2679192"/>
          </a:xfrm>
          <a:prstGeom prst="rect">
            <a:avLst/>
          </a:prstGeom>
          <a:solidFill>
            <a:schemeClr val="tx2"/>
          </a:solidFill>
        </p:spPr>
        <p:txBody>
          <a:bodyPr/>
          <a:lstStyle>
            <a:lvl1pPr marL="0" indent="0">
              <a:buNone/>
              <a:defRPr sz="1000" baseline="0"/>
            </a:lvl1pPr>
          </a:lstStyle>
          <a:p>
            <a:r>
              <a:rPr lang="en-US"/>
              <a:t>Team#</a:t>
            </a:r>
          </a:p>
        </p:txBody>
      </p:sp>
      <p:sp>
        <p:nvSpPr>
          <p:cNvPr id="17" name="Picture Placeholder 14"/>
          <p:cNvSpPr>
            <a:spLocks noGrp="1"/>
          </p:cNvSpPr>
          <p:nvPr>
            <p:ph type="pic" sz="quarter" idx="12" hasCustomPrompt="1"/>
          </p:nvPr>
        </p:nvSpPr>
        <p:spPr>
          <a:xfrm>
            <a:off x="6461125" y="2143125"/>
            <a:ext cx="2020824" cy="2679192"/>
          </a:xfrm>
          <a:prstGeom prst="rect">
            <a:avLst/>
          </a:prstGeom>
          <a:solidFill>
            <a:schemeClr val="tx2"/>
          </a:solidFill>
        </p:spPr>
        <p:txBody>
          <a:bodyPr/>
          <a:lstStyle>
            <a:lvl1pPr marL="0" indent="0">
              <a:buNone/>
              <a:defRPr sz="1000" baseline="0"/>
            </a:lvl1pPr>
          </a:lstStyle>
          <a:p>
            <a:r>
              <a:rPr lang="en-US"/>
              <a:t>Team#</a:t>
            </a:r>
          </a:p>
        </p:txBody>
      </p:sp>
      <p:sp>
        <p:nvSpPr>
          <p:cNvPr id="18" name="Picture Placeholder 14"/>
          <p:cNvSpPr>
            <a:spLocks noGrp="1"/>
          </p:cNvSpPr>
          <p:nvPr>
            <p:ph type="pic" sz="quarter" idx="13" hasCustomPrompt="1"/>
          </p:nvPr>
        </p:nvSpPr>
        <p:spPr>
          <a:xfrm>
            <a:off x="9215438" y="2143125"/>
            <a:ext cx="2020824" cy="2679192"/>
          </a:xfrm>
          <a:prstGeom prst="rect">
            <a:avLst/>
          </a:prstGeom>
          <a:solidFill>
            <a:schemeClr val="tx2"/>
          </a:solidFill>
        </p:spPr>
        <p:txBody>
          <a:bodyPr/>
          <a:lstStyle>
            <a:lvl1pPr marL="0" indent="0">
              <a:buNone/>
              <a:defRPr sz="1000" baseline="0"/>
            </a:lvl1pPr>
          </a:lstStyle>
          <a:p>
            <a:r>
              <a:rPr lang="en-US"/>
              <a:t>Team#</a:t>
            </a:r>
          </a:p>
        </p:txBody>
      </p:sp>
    </p:spTree>
    <p:extLst>
      <p:ext uri="{BB962C8B-B14F-4D97-AF65-F5344CB8AC3E}">
        <p14:creationId xmlns:p14="http://schemas.microsoft.com/office/powerpoint/2010/main" val="7317841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Work #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14"/>
          <p:cNvSpPr>
            <a:spLocks noGrp="1"/>
          </p:cNvSpPr>
          <p:nvPr>
            <p:ph type="pic" sz="quarter" idx="10" hasCustomPrompt="1"/>
          </p:nvPr>
        </p:nvSpPr>
        <p:spPr>
          <a:xfrm>
            <a:off x="952500" y="2133600"/>
            <a:ext cx="2212848" cy="2212848"/>
          </a:xfrm>
          <a:prstGeom prst="roundRect">
            <a:avLst>
              <a:gd name="adj" fmla="val 2893"/>
            </a:avLst>
          </a:prstGeom>
          <a:solidFill>
            <a:schemeClr val="tx2"/>
          </a:solidFill>
        </p:spPr>
        <p:txBody>
          <a:bodyPr/>
          <a:lstStyle>
            <a:lvl1pPr marL="0" indent="0">
              <a:buNone/>
              <a:defRPr sz="1000" baseline="0"/>
            </a:lvl1pPr>
          </a:lstStyle>
          <a:p>
            <a:r>
              <a:rPr lang="en-US"/>
              <a:t>Team#</a:t>
            </a:r>
          </a:p>
        </p:txBody>
      </p:sp>
      <p:sp>
        <p:nvSpPr>
          <p:cNvPr id="11" name="Picture Placeholder 14"/>
          <p:cNvSpPr>
            <a:spLocks noGrp="1"/>
          </p:cNvSpPr>
          <p:nvPr>
            <p:ph type="pic" sz="quarter" idx="11" hasCustomPrompt="1"/>
          </p:nvPr>
        </p:nvSpPr>
        <p:spPr>
          <a:xfrm>
            <a:off x="3643128" y="2133600"/>
            <a:ext cx="2212848" cy="2212848"/>
          </a:xfrm>
          <a:prstGeom prst="roundRect">
            <a:avLst>
              <a:gd name="adj" fmla="val 1468"/>
            </a:avLst>
          </a:prstGeom>
          <a:solidFill>
            <a:schemeClr val="tx2"/>
          </a:solidFill>
        </p:spPr>
        <p:txBody>
          <a:bodyPr/>
          <a:lstStyle>
            <a:lvl1pPr marL="0" indent="0">
              <a:buNone/>
              <a:defRPr sz="1000" baseline="0"/>
            </a:lvl1pPr>
          </a:lstStyle>
          <a:p>
            <a:r>
              <a:rPr lang="en-US"/>
              <a:t>Team#</a:t>
            </a:r>
          </a:p>
        </p:txBody>
      </p:sp>
      <p:sp>
        <p:nvSpPr>
          <p:cNvPr id="12" name="Picture Placeholder 14"/>
          <p:cNvSpPr>
            <a:spLocks noGrp="1"/>
          </p:cNvSpPr>
          <p:nvPr>
            <p:ph type="pic" sz="quarter" idx="12" hasCustomPrompt="1"/>
          </p:nvPr>
        </p:nvSpPr>
        <p:spPr>
          <a:xfrm>
            <a:off x="6333756" y="2133600"/>
            <a:ext cx="2212848" cy="2212848"/>
          </a:xfrm>
          <a:prstGeom prst="roundRect">
            <a:avLst>
              <a:gd name="adj" fmla="val 2893"/>
            </a:avLst>
          </a:prstGeom>
          <a:solidFill>
            <a:schemeClr val="tx2"/>
          </a:solidFill>
        </p:spPr>
        <p:txBody>
          <a:bodyPr/>
          <a:lstStyle>
            <a:lvl1pPr marL="0" indent="0">
              <a:buNone/>
              <a:defRPr sz="1000" baseline="0"/>
            </a:lvl1pPr>
          </a:lstStyle>
          <a:p>
            <a:r>
              <a:rPr lang="en-US"/>
              <a:t>Team#</a:t>
            </a:r>
          </a:p>
        </p:txBody>
      </p:sp>
      <p:sp>
        <p:nvSpPr>
          <p:cNvPr id="13" name="Picture Placeholder 14"/>
          <p:cNvSpPr>
            <a:spLocks noGrp="1"/>
          </p:cNvSpPr>
          <p:nvPr>
            <p:ph type="pic" sz="quarter" idx="13" hasCustomPrompt="1"/>
          </p:nvPr>
        </p:nvSpPr>
        <p:spPr>
          <a:xfrm>
            <a:off x="9024384" y="2133600"/>
            <a:ext cx="2212848" cy="2212848"/>
          </a:xfrm>
          <a:prstGeom prst="roundRect">
            <a:avLst>
              <a:gd name="adj" fmla="val 2893"/>
            </a:avLst>
          </a:prstGeom>
          <a:solidFill>
            <a:schemeClr val="tx2"/>
          </a:solidFill>
        </p:spPr>
        <p:txBody>
          <a:bodyPr/>
          <a:lstStyle>
            <a:lvl1pPr marL="0" indent="0">
              <a:buNone/>
              <a:defRPr sz="1000" baseline="0"/>
            </a:lvl1pPr>
          </a:lstStyle>
          <a:p>
            <a:r>
              <a:rPr lang="en-US"/>
              <a:t>Team#</a:t>
            </a:r>
          </a:p>
        </p:txBody>
      </p:sp>
    </p:spTree>
    <p:extLst>
      <p:ext uri="{BB962C8B-B14F-4D97-AF65-F5344CB8AC3E}">
        <p14:creationId xmlns:p14="http://schemas.microsoft.com/office/powerpoint/2010/main" val="18238816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Info #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14"/>
          <p:cNvSpPr>
            <a:spLocks noGrp="1"/>
          </p:cNvSpPr>
          <p:nvPr>
            <p:ph type="pic" sz="quarter" idx="10" hasCustomPrompt="1"/>
          </p:nvPr>
        </p:nvSpPr>
        <p:spPr>
          <a:xfrm>
            <a:off x="977900" y="2155824"/>
            <a:ext cx="2286000" cy="3711575"/>
          </a:xfrm>
          <a:prstGeom prst="roundRect">
            <a:avLst>
              <a:gd name="adj" fmla="val 2893"/>
            </a:avLst>
          </a:prstGeom>
          <a:solidFill>
            <a:schemeClr val="tx2"/>
          </a:solidFill>
        </p:spPr>
        <p:txBody>
          <a:bodyPr/>
          <a:lstStyle>
            <a:lvl1pPr marL="0" indent="0">
              <a:buNone/>
              <a:defRPr sz="1000" baseline="0"/>
            </a:lvl1pPr>
          </a:lstStyle>
          <a:p>
            <a:r>
              <a:rPr lang="en-US"/>
              <a:t>Team#</a:t>
            </a:r>
          </a:p>
        </p:txBody>
      </p:sp>
      <p:sp>
        <p:nvSpPr>
          <p:cNvPr id="8" name="Picture Placeholder 14"/>
          <p:cNvSpPr>
            <a:spLocks noGrp="1"/>
          </p:cNvSpPr>
          <p:nvPr>
            <p:ph type="pic" sz="quarter" idx="11" hasCustomPrompt="1"/>
          </p:nvPr>
        </p:nvSpPr>
        <p:spPr>
          <a:xfrm>
            <a:off x="6096000" y="2155823"/>
            <a:ext cx="2286000" cy="3711575"/>
          </a:xfrm>
          <a:prstGeom prst="roundRect">
            <a:avLst>
              <a:gd name="adj" fmla="val 2893"/>
            </a:avLst>
          </a:prstGeom>
          <a:solidFill>
            <a:schemeClr val="tx2"/>
          </a:solidFill>
        </p:spPr>
        <p:txBody>
          <a:bodyPr/>
          <a:lstStyle>
            <a:lvl1pPr marL="0" indent="0">
              <a:buNone/>
              <a:defRPr sz="1000" baseline="0"/>
            </a:lvl1pPr>
          </a:lstStyle>
          <a:p>
            <a:r>
              <a:rPr lang="en-US"/>
              <a:t>Team#</a:t>
            </a:r>
          </a:p>
        </p:txBody>
      </p:sp>
    </p:spTree>
    <p:extLst>
      <p:ext uri="{BB962C8B-B14F-4D97-AF65-F5344CB8AC3E}">
        <p14:creationId xmlns:p14="http://schemas.microsoft.com/office/powerpoint/2010/main" val="31947614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963970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49" r:id="rId2"/>
    <p:sldLayoutId id="2147483652" r:id="rId3"/>
    <p:sldLayoutId id="2147483650" r:id="rId4"/>
    <p:sldLayoutId id="2147483675" r:id="rId5"/>
    <p:sldLayoutId id="2147483651" r:id="rId6"/>
    <p:sldLayoutId id="2147483653" r:id="rId7"/>
    <p:sldLayoutId id="2147483654" r:id="rId8"/>
    <p:sldLayoutId id="2147483655" r:id="rId9"/>
    <p:sldLayoutId id="2147483656" r:id="rId10"/>
    <p:sldLayoutId id="2147483660" r:id="rId11"/>
    <p:sldLayoutId id="2147483661" r:id="rId12"/>
    <p:sldLayoutId id="2147483662" r:id="rId13"/>
    <p:sldLayoutId id="2147483665" r:id="rId14"/>
    <p:sldLayoutId id="2147483666" r:id="rId15"/>
    <p:sldLayoutId id="2147483669" r:id="rId16"/>
    <p:sldLayoutId id="2147483668" r:id="rId17"/>
    <p:sldLayoutId id="2147483670" r:id="rId18"/>
    <p:sldLayoutId id="2147483671" r:id="rId19"/>
    <p:sldLayoutId id="2147483667" r:id="rId20"/>
    <p:sldLayoutId id="2147483663" r:id="rId21"/>
    <p:sldLayoutId id="2147483672" r:id="rId22"/>
    <p:sldLayoutId id="2147483664" r:id="rId23"/>
    <p:sldLayoutId id="2147483673" r:id="rId24"/>
    <p:sldLayoutId id="2147483674" r:id="rId25"/>
    <p:sldLayoutId id="2147483679" r:id="rId26"/>
    <p:sldLayoutId id="2147483680" r:id="rId27"/>
    <p:sldLayoutId id="2147483681" r:id="rId2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6.xml"/><Relationship Id="rId5" Type="http://schemas.openxmlformats.org/officeDocument/2006/relationships/image" Target="../media/image10.png"/><Relationship Id="rId4" Type="http://schemas.openxmlformats.org/officeDocument/2006/relationships/image" Target="../media/image9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8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8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8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6.xml"/><Relationship Id="rId6" Type="http://schemas.openxmlformats.org/officeDocument/2006/relationships/image" Target="../media/image8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7.xml"/><Relationship Id="rId4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6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8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任意多边形 35"/>
          <p:cNvSpPr/>
          <p:nvPr/>
        </p:nvSpPr>
        <p:spPr>
          <a:xfrm rot="2700000">
            <a:off x="5274303" y="-1604723"/>
            <a:ext cx="3177271" cy="3177271"/>
          </a:xfrm>
          <a:custGeom>
            <a:avLst/>
            <a:gdLst>
              <a:gd name="connsiteX0" fmla="*/ 0 w 3177271"/>
              <a:gd name="connsiteY0" fmla="*/ 3166723 h 3177271"/>
              <a:gd name="connsiteX1" fmla="*/ 3166723 w 3177271"/>
              <a:gd name="connsiteY1" fmla="*/ 0 h 3177271"/>
              <a:gd name="connsiteX2" fmla="*/ 3177271 w 3177271"/>
              <a:gd name="connsiteY2" fmla="*/ 0 h 3177271"/>
              <a:gd name="connsiteX3" fmla="*/ 3177271 w 3177271"/>
              <a:gd name="connsiteY3" fmla="*/ 3177271 h 3177271"/>
              <a:gd name="connsiteX4" fmla="*/ 0 w 3177271"/>
              <a:gd name="connsiteY4" fmla="*/ 3177271 h 3177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77271" h="3177271">
                <a:moveTo>
                  <a:pt x="0" y="3166723"/>
                </a:moveTo>
                <a:lnTo>
                  <a:pt x="3166723" y="0"/>
                </a:lnTo>
                <a:lnTo>
                  <a:pt x="3177271" y="0"/>
                </a:lnTo>
                <a:lnTo>
                  <a:pt x="3177271" y="3177271"/>
                </a:lnTo>
                <a:lnTo>
                  <a:pt x="0" y="317727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5" name="任意多边形 24"/>
          <p:cNvSpPr/>
          <p:nvPr/>
        </p:nvSpPr>
        <p:spPr>
          <a:xfrm rot="2700000">
            <a:off x="11812376" y="1930927"/>
            <a:ext cx="816398" cy="816398"/>
          </a:xfrm>
          <a:custGeom>
            <a:avLst/>
            <a:gdLst>
              <a:gd name="connsiteX0" fmla="*/ 0 w 816398"/>
              <a:gd name="connsiteY0" fmla="*/ 0 h 816398"/>
              <a:gd name="connsiteX1" fmla="*/ 816398 w 816398"/>
              <a:gd name="connsiteY1" fmla="*/ 816398 h 816398"/>
              <a:gd name="connsiteX2" fmla="*/ 0 w 816398"/>
              <a:gd name="connsiteY2" fmla="*/ 816398 h 8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16398" h="816398">
                <a:moveTo>
                  <a:pt x="0" y="0"/>
                </a:moveTo>
                <a:lnTo>
                  <a:pt x="816398" y="816398"/>
                </a:lnTo>
                <a:lnTo>
                  <a:pt x="0" y="81639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1" name="任意多边形 50"/>
          <p:cNvSpPr/>
          <p:nvPr/>
        </p:nvSpPr>
        <p:spPr>
          <a:xfrm rot="2700000">
            <a:off x="-436148" y="6200721"/>
            <a:ext cx="1716663" cy="414787"/>
          </a:xfrm>
          <a:custGeom>
            <a:avLst/>
            <a:gdLst>
              <a:gd name="connsiteX0" fmla="*/ 0 w 1716663"/>
              <a:gd name="connsiteY0" fmla="*/ 0 h 414787"/>
              <a:gd name="connsiteX1" fmla="*/ 1716663 w 1716663"/>
              <a:gd name="connsiteY1" fmla="*/ 0 h 414787"/>
              <a:gd name="connsiteX2" fmla="*/ 1301876 w 1716663"/>
              <a:gd name="connsiteY2" fmla="*/ 414787 h 414787"/>
              <a:gd name="connsiteX3" fmla="*/ 414787 w 1716663"/>
              <a:gd name="connsiteY3" fmla="*/ 414787 h 414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16663" h="414787">
                <a:moveTo>
                  <a:pt x="0" y="0"/>
                </a:moveTo>
                <a:lnTo>
                  <a:pt x="1716663" y="0"/>
                </a:lnTo>
                <a:lnTo>
                  <a:pt x="1301876" y="414787"/>
                </a:lnTo>
                <a:lnTo>
                  <a:pt x="414787" y="414787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9" name="任意多边形 48"/>
          <p:cNvSpPr/>
          <p:nvPr/>
        </p:nvSpPr>
        <p:spPr>
          <a:xfrm rot="2700000">
            <a:off x="-337104" y="6508630"/>
            <a:ext cx="925070" cy="462535"/>
          </a:xfrm>
          <a:custGeom>
            <a:avLst/>
            <a:gdLst>
              <a:gd name="connsiteX0" fmla="*/ 0 w 925070"/>
              <a:gd name="connsiteY0" fmla="*/ 0 h 462535"/>
              <a:gd name="connsiteX1" fmla="*/ 925070 w 925070"/>
              <a:gd name="connsiteY1" fmla="*/ 0 h 462535"/>
              <a:gd name="connsiteX2" fmla="*/ 462535 w 925070"/>
              <a:gd name="connsiteY2" fmla="*/ 462535 h 4625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25070" h="462535">
                <a:moveTo>
                  <a:pt x="0" y="0"/>
                </a:moveTo>
                <a:lnTo>
                  <a:pt x="925070" y="0"/>
                </a:lnTo>
                <a:lnTo>
                  <a:pt x="462535" y="46253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cxnSp>
        <p:nvCxnSpPr>
          <p:cNvPr id="26" name="直接连接符 25"/>
          <p:cNvCxnSpPr/>
          <p:nvPr/>
        </p:nvCxnSpPr>
        <p:spPr>
          <a:xfrm>
            <a:off x="5603465" y="1386348"/>
            <a:ext cx="1259473" cy="1259473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>
            <a:off x="6664077" y="2282916"/>
            <a:ext cx="1259473" cy="1259473"/>
          </a:xfrm>
          <a:prstGeom prst="line">
            <a:avLst/>
          </a:prstGeom>
          <a:ln>
            <a:solidFill>
              <a:srgbClr val="3A3A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任意多边形 29"/>
          <p:cNvSpPr/>
          <p:nvPr/>
        </p:nvSpPr>
        <p:spPr>
          <a:xfrm rot="2700000">
            <a:off x="11987103" y="6511803"/>
            <a:ext cx="307527" cy="532977"/>
          </a:xfrm>
          <a:custGeom>
            <a:avLst/>
            <a:gdLst>
              <a:gd name="connsiteX0" fmla="*/ 0 w 307527"/>
              <a:gd name="connsiteY0" fmla="*/ 0 h 532977"/>
              <a:gd name="connsiteX1" fmla="*/ 307527 w 307527"/>
              <a:gd name="connsiteY1" fmla="*/ 307527 h 532977"/>
              <a:gd name="connsiteX2" fmla="*/ 82077 w 307527"/>
              <a:gd name="connsiteY2" fmla="*/ 532977 h 532977"/>
              <a:gd name="connsiteX3" fmla="*/ 0 w 307527"/>
              <a:gd name="connsiteY3" fmla="*/ 532977 h 532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7527" h="532977">
                <a:moveTo>
                  <a:pt x="0" y="0"/>
                </a:moveTo>
                <a:lnTo>
                  <a:pt x="307527" y="307527"/>
                </a:lnTo>
                <a:lnTo>
                  <a:pt x="82077" y="532977"/>
                </a:lnTo>
                <a:lnTo>
                  <a:pt x="0" y="53297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cxnSp>
        <p:nvCxnSpPr>
          <p:cNvPr id="29" name="直接连接符 28"/>
          <p:cNvCxnSpPr/>
          <p:nvPr/>
        </p:nvCxnSpPr>
        <p:spPr>
          <a:xfrm>
            <a:off x="8519094" y="4133042"/>
            <a:ext cx="3014169" cy="295998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图片占位符 6"/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91" r="17991"/>
          <a:stretch>
            <a:fillRect/>
          </a:stretch>
        </p:blipFill>
        <p:spPr>
          <a:xfrm>
            <a:off x="6951430" y="97377"/>
            <a:ext cx="4493340" cy="4493340"/>
          </a:xfrm>
        </p:spPr>
      </p:pic>
      <p:pic>
        <p:nvPicPr>
          <p:cNvPr id="8" name="图片占位符 7"/>
          <p:cNvPicPr>
            <a:picLocks noGrp="1" noChangeAspect="1"/>
          </p:cNvPicPr>
          <p:nvPr>
            <p:ph type="pic" sz="quarter" idx="1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6" r="7076"/>
          <a:stretch>
            <a:fillRect/>
          </a:stretch>
        </p:blipFill>
        <p:spPr/>
      </p:pic>
      <p:pic>
        <p:nvPicPr>
          <p:cNvPr id="5" name="图片占位符 4"/>
          <p:cNvPicPr>
            <a:picLocks noGrp="1" noChangeAspect="1"/>
          </p:cNvPicPr>
          <p:nvPr>
            <p:ph type="pic" sz="quarter" idx="12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98" r="30098"/>
          <a:stretch>
            <a:fillRect/>
          </a:stretch>
        </p:blipFill>
        <p:spPr/>
      </p:pic>
      <p:sp>
        <p:nvSpPr>
          <p:cNvPr id="22" name="矩形: 圆角 281"/>
          <p:cNvSpPr/>
          <p:nvPr/>
        </p:nvSpPr>
        <p:spPr>
          <a:xfrm>
            <a:off x="41788" y="2769023"/>
            <a:ext cx="5357988" cy="1725416"/>
          </a:xfrm>
          <a:prstGeom prst="roundRect">
            <a:avLst>
              <a:gd name="adj" fmla="val 0"/>
            </a:avLst>
          </a:prstGeom>
          <a:solidFill>
            <a:schemeClr val="accent1"/>
          </a:solidFill>
          <a:ln w="127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0" rtlCol="0" anchor="ctr"/>
          <a:lstStyle/>
          <a:p>
            <a:pPr algn="ctr"/>
            <a:r>
              <a:rPr lang="zh-CN" altLang="en-US" sz="6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辅仁中医药港</a:t>
            </a:r>
          </a:p>
        </p:txBody>
      </p:sp>
    </p:spTree>
    <p:extLst>
      <p:ext uri="{BB962C8B-B14F-4D97-AF65-F5344CB8AC3E}">
        <p14:creationId xmlns:p14="http://schemas.microsoft.com/office/powerpoint/2010/main" val="3794771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图片 58">
            <a:extLst>
              <a:ext uri="{FF2B5EF4-FFF2-40B4-BE49-F238E27FC236}">
                <a16:creationId xmlns:a16="http://schemas.microsoft.com/office/drawing/2014/main" id="{B95AA9C9-FA76-3F4A-AC01-F855DBE702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2" y="284328"/>
            <a:ext cx="902150" cy="719105"/>
          </a:xfrm>
          <a:prstGeom prst="rect">
            <a:avLst/>
          </a:prstGeom>
        </p:spPr>
      </p:pic>
      <p:sp>
        <p:nvSpPr>
          <p:cNvPr id="60" name="TextBox 51">
            <a:extLst>
              <a:ext uri="{FF2B5EF4-FFF2-40B4-BE49-F238E27FC236}">
                <a16:creationId xmlns:a16="http://schemas.microsoft.com/office/drawing/2014/main" id="{518E36AE-5A9F-1F42-BCD1-39D6124F788B}"/>
              </a:ext>
            </a:extLst>
          </p:cNvPr>
          <p:cNvSpPr txBox="1"/>
          <p:nvPr/>
        </p:nvSpPr>
        <p:spPr>
          <a:xfrm>
            <a:off x="838349" y="426895"/>
            <a:ext cx="35125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tx2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平台优势</a:t>
            </a:r>
            <a:r>
              <a:rPr lang="en-US" altLang="zh-CN" sz="2400" b="1" dirty="0">
                <a:solidFill>
                  <a:schemeClr val="tx2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3-</a:t>
            </a:r>
            <a:r>
              <a:rPr lang="zh-CN" altLang="en-US" sz="2400" b="1" dirty="0">
                <a:solidFill>
                  <a:schemeClr val="tx2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中医专业社区</a:t>
            </a:r>
          </a:p>
        </p:txBody>
      </p:sp>
      <p:grpSp>
        <p:nvGrpSpPr>
          <p:cNvPr id="61" name="组合 60">
            <a:extLst>
              <a:ext uri="{FF2B5EF4-FFF2-40B4-BE49-F238E27FC236}">
                <a16:creationId xmlns:a16="http://schemas.microsoft.com/office/drawing/2014/main" id="{26B1D693-B4C2-DC4B-90B1-BE5EE02A29C4}"/>
              </a:ext>
            </a:extLst>
          </p:cNvPr>
          <p:cNvGrpSpPr/>
          <p:nvPr/>
        </p:nvGrpSpPr>
        <p:grpSpPr>
          <a:xfrm>
            <a:off x="2128286" y="1334737"/>
            <a:ext cx="2430244" cy="4947097"/>
            <a:chOff x="699698" y="1340769"/>
            <a:chExt cx="2523948" cy="5137844"/>
          </a:xfrm>
        </p:grpSpPr>
        <p:sp>
          <p:nvSpPr>
            <p:cNvPr id="62" name="任意多边形 70">
              <a:extLst>
                <a:ext uri="{FF2B5EF4-FFF2-40B4-BE49-F238E27FC236}">
                  <a16:creationId xmlns:a16="http://schemas.microsoft.com/office/drawing/2014/main" id="{6475FF06-F317-4048-93B4-CBB5A5AB0A97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-607250" y="2647717"/>
              <a:ext cx="5137844" cy="2523948"/>
            </a:xfrm>
            <a:custGeom>
              <a:avLst/>
              <a:gdLst>
                <a:gd name="connsiteX0" fmla="*/ 135606 w 5137844"/>
                <a:gd name="connsiteY0" fmla="*/ 1261974 h 2523948"/>
                <a:gd name="connsiteX1" fmla="*/ 162467 w 5137844"/>
                <a:gd name="connsiteY1" fmla="*/ 1378906 h 2523948"/>
                <a:gd name="connsiteX2" fmla="*/ 690261 w 5137844"/>
                <a:gd name="connsiteY2" fmla="*/ 2293610 h 2523948"/>
                <a:gd name="connsiteX3" fmla="*/ 893838 w 5137844"/>
                <a:gd name="connsiteY3" fmla="*/ 2410541 h 2523948"/>
                <a:gd name="connsiteX4" fmla="*/ 1084338 w 5137844"/>
                <a:gd name="connsiteY4" fmla="*/ 2410541 h 2523948"/>
                <a:gd name="connsiteX5" fmla="*/ 1934122 w 5137844"/>
                <a:gd name="connsiteY5" fmla="*/ 2410541 h 2523948"/>
                <a:gd name="connsiteX6" fmla="*/ 1949425 w 5137844"/>
                <a:gd name="connsiteY6" fmla="*/ 2410541 h 2523948"/>
                <a:gd name="connsiteX7" fmla="*/ 1956221 w 5137844"/>
                <a:gd name="connsiteY7" fmla="*/ 2410541 h 2523948"/>
                <a:gd name="connsiteX8" fmla="*/ 2124622 w 5137844"/>
                <a:gd name="connsiteY8" fmla="*/ 2410541 h 2523948"/>
                <a:gd name="connsiteX9" fmla="*/ 2139925 w 5137844"/>
                <a:gd name="connsiteY9" fmla="*/ 2410541 h 2523948"/>
                <a:gd name="connsiteX10" fmla="*/ 2146721 w 5137844"/>
                <a:gd name="connsiteY10" fmla="*/ 2410541 h 2523948"/>
                <a:gd name="connsiteX11" fmla="*/ 2989710 w 5137844"/>
                <a:gd name="connsiteY11" fmla="*/ 2410541 h 2523948"/>
                <a:gd name="connsiteX12" fmla="*/ 2996506 w 5137844"/>
                <a:gd name="connsiteY12" fmla="*/ 2410541 h 2523948"/>
                <a:gd name="connsiteX13" fmla="*/ 3011809 w 5137844"/>
                <a:gd name="connsiteY13" fmla="*/ 2410541 h 2523948"/>
                <a:gd name="connsiteX14" fmla="*/ 3180210 w 5137844"/>
                <a:gd name="connsiteY14" fmla="*/ 2410541 h 2523948"/>
                <a:gd name="connsiteX15" fmla="*/ 3187006 w 5137844"/>
                <a:gd name="connsiteY15" fmla="*/ 2410541 h 2523948"/>
                <a:gd name="connsiteX16" fmla="*/ 3202309 w 5137844"/>
                <a:gd name="connsiteY16" fmla="*/ 2410541 h 2523948"/>
                <a:gd name="connsiteX17" fmla="*/ 4052093 w 5137844"/>
                <a:gd name="connsiteY17" fmla="*/ 2410541 h 2523948"/>
                <a:gd name="connsiteX18" fmla="*/ 4242593 w 5137844"/>
                <a:gd name="connsiteY18" fmla="*/ 2410541 h 2523948"/>
                <a:gd name="connsiteX19" fmla="*/ 4446171 w 5137844"/>
                <a:gd name="connsiteY19" fmla="*/ 2293610 h 2523948"/>
                <a:gd name="connsiteX20" fmla="*/ 4973965 w 5137844"/>
                <a:gd name="connsiteY20" fmla="*/ 1378906 h 2523948"/>
                <a:gd name="connsiteX21" fmla="*/ 4973965 w 5137844"/>
                <a:gd name="connsiteY21" fmla="*/ 1145043 h 2523948"/>
                <a:gd name="connsiteX22" fmla="*/ 4446171 w 5137844"/>
                <a:gd name="connsiteY22" fmla="*/ 230339 h 2523948"/>
                <a:gd name="connsiteX23" fmla="*/ 4242593 w 5137844"/>
                <a:gd name="connsiteY23" fmla="*/ 113407 h 2523948"/>
                <a:gd name="connsiteX24" fmla="*/ 4133871 w 5137844"/>
                <a:gd name="connsiteY24" fmla="*/ 113407 h 2523948"/>
                <a:gd name="connsiteX25" fmla="*/ 4052093 w 5137844"/>
                <a:gd name="connsiteY25" fmla="*/ 113407 h 2523948"/>
                <a:gd name="connsiteX26" fmla="*/ 4050394 w 5137844"/>
                <a:gd name="connsiteY26" fmla="*/ 113407 h 2523948"/>
                <a:gd name="connsiteX27" fmla="*/ 4038503 w 5137844"/>
                <a:gd name="connsiteY27" fmla="*/ 113407 h 2523948"/>
                <a:gd name="connsiteX28" fmla="*/ 4030245 w 5137844"/>
                <a:gd name="connsiteY28" fmla="*/ 113407 h 2523948"/>
                <a:gd name="connsiteX29" fmla="*/ 4006226 w 5137844"/>
                <a:gd name="connsiteY29" fmla="*/ 113407 h 2523948"/>
                <a:gd name="connsiteX30" fmla="*/ 3943371 w 5137844"/>
                <a:gd name="connsiteY30" fmla="*/ 113407 h 2523948"/>
                <a:gd name="connsiteX31" fmla="*/ 3875656 w 5137844"/>
                <a:gd name="connsiteY31" fmla="*/ 113407 h 2523948"/>
                <a:gd name="connsiteX32" fmla="*/ 3839745 w 5137844"/>
                <a:gd name="connsiteY32" fmla="*/ 113407 h 2523948"/>
                <a:gd name="connsiteX33" fmla="*/ 3776065 w 5137844"/>
                <a:gd name="connsiteY33" fmla="*/ 113407 h 2523948"/>
                <a:gd name="connsiteX34" fmla="*/ 3685156 w 5137844"/>
                <a:gd name="connsiteY34" fmla="*/ 113407 h 2523948"/>
                <a:gd name="connsiteX35" fmla="*/ 3659911 w 5137844"/>
                <a:gd name="connsiteY35" fmla="*/ 113407 h 2523948"/>
                <a:gd name="connsiteX36" fmla="*/ 3585565 w 5137844"/>
                <a:gd name="connsiteY36" fmla="*/ 113407 h 2523948"/>
                <a:gd name="connsiteX37" fmla="*/ 3525919 w 5137844"/>
                <a:gd name="connsiteY37" fmla="*/ 113407 h 2523948"/>
                <a:gd name="connsiteX38" fmla="*/ 3469411 w 5137844"/>
                <a:gd name="connsiteY38" fmla="*/ 113407 h 2523948"/>
                <a:gd name="connsiteX39" fmla="*/ 3372816 w 5137844"/>
                <a:gd name="connsiteY39" fmla="*/ 113407 h 2523948"/>
                <a:gd name="connsiteX40" fmla="*/ 3335419 w 5137844"/>
                <a:gd name="connsiteY40" fmla="*/ 113407 h 2523948"/>
                <a:gd name="connsiteX41" fmla="*/ 3202309 w 5137844"/>
                <a:gd name="connsiteY41" fmla="*/ 113407 h 2523948"/>
                <a:gd name="connsiteX42" fmla="*/ 3200246 w 5137844"/>
                <a:gd name="connsiteY42" fmla="*/ 113407 h 2523948"/>
                <a:gd name="connsiteX43" fmla="*/ 3187006 w 5137844"/>
                <a:gd name="connsiteY43" fmla="*/ 113407 h 2523948"/>
                <a:gd name="connsiteX44" fmla="*/ 3185815 w 5137844"/>
                <a:gd name="connsiteY44" fmla="*/ 113407 h 2523948"/>
                <a:gd name="connsiteX45" fmla="*/ 3182316 w 5137844"/>
                <a:gd name="connsiteY45" fmla="*/ 113407 h 2523948"/>
                <a:gd name="connsiteX46" fmla="*/ 3180210 w 5137844"/>
                <a:gd name="connsiteY46" fmla="*/ 113407 h 2523948"/>
                <a:gd name="connsiteX47" fmla="*/ 3163716 w 5137844"/>
                <a:gd name="connsiteY47" fmla="*/ 113407 h 2523948"/>
                <a:gd name="connsiteX48" fmla="*/ 3146643 w 5137844"/>
                <a:gd name="connsiteY48" fmla="*/ 113407 h 2523948"/>
                <a:gd name="connsiteX49" fmla="*/ 3124544 w 5137844"/>
                <a:gd name="connsiteY49" fmla="*/ 113407 h 2523948"/>
                <a:gd name="connsiteX50" fmla="*/ 3070360 w 5137844"/>
                <a:gd name="connsiteY50" fmla="*/ 113407 h 2523948"/>
                <a:gd name="connsiteX51" fmla="*/ 3048262 w 5137844"/>
                <a:gd name="connsiteY51" fmla="*/ 113407 h 2523948"/>
                <a:gd name="connsiteX52" fmla="*/ 3014437 w 5137844"/>
                <a:gd name="connsiteY52" fmla="*/ 113407 h 2523948"/>
                <a:gd name="connsiteX53" fmla="*/ 3011809 w 5137844"/>
                <a:gd name="connsiteY53" fmla="*/ 113407 h 2523948"/>
                <a:gd name="connsiteX54" fmla="*/ 3009746 w 5137844"/>
                <a:gd name="connsiteY54" fmla="*/ 113407 h 2523948"/>
                <a:gd name="connsiteX55" fmla="*/ 2996506 w 5137844"/>
                <a:gd name="connsiteY55" fmla="*/ 113407 h 2523948"/>
                <a:gd name="connsiteX56" fmla="*/ 2995315 w 5137844"/>
                <a:gd name="connsiteY56" fmla="*/ 113407 h 2523948"/>
                <a:gd name="connsiteX57" fmla="*/ 2992338 w 5137844"/>
                <a:gd name="connsiteY57" fmla="*/ 113407 h 2523948"/>
                <a:gd name="connsiteX58" fmla="*/ 2989710 w 5137844"/>
                <a:gd name="connsiteY58" fmla="*/ 113407 h 2523948"/>
                <a:gd name="connsiteX59" fmla="*/ 2987648 w 5137844"/>
                <a:gd name="connsiteY59" fmla="*/ 113407 h 2523948"/>
                <a:gd name="connsiteX60" fmla="*/ 2973216 w 5137844"/>
                <a:gd name="connsiteY60" fmla="*/ 113407 h 2523948"/>
                <a:gd name="connsiteX61" fmla="*/ 2956143 w 5137844"/>
                <a:gd name="connsiteY61" fmla="*/ 113407 h 2523948"/>
                <a:gd name="connsiteX62" fmla="*/ 2944597 w 5137844"/>
                <a:gd name="connsiteY62" fmla="*/ 113407 h 2523948"/>
                <a:gd name="connsiteX63" fmla="*/ 2934044 w 5137844"/>
                <a:gd name="connsiteY63" fmla="*/ 113407 h 2523948"/>
                <a:gd name="connsiteX64" fmla="*/ 2922498 w 5137844"/>
                <a:gd name="connsiteY64" fmla="*/ 113407 h 2523948"/>
                <a:gd name="connsiteX65" fmla="*/ 2879860 w 5137844"/>
                <a:gd name="connsiteY65" fmla="*/ 113407 h 2523948"/>
                <a:gd name="connsiteX66" fmla="*/ 2859294 w 5137844"/>
                <a:gd name="connsiteY66" fmla="*/ 113407 h 2523948"/>
                <a:gd name="connsiteX67" fmla="*/ 2857762 w 5137844"/>
                <a:gd name="connsiteY67" fmla="*/ 113407 h 2523948"/>
                <a:gd name="connsiteX68" fmla="*/ 2837195 w 5137844"/>
                <a:gd name="connsiteY68" fmla="*/ 113407 h 2523948"/>
                <a:gd name="connsiteX69" fmla="*/ 2823937 w 5137844"/>
                <a:gd name="connsiteY69" fmla="*/ 113407 h 2523948"/>
                <a:gd name="connsiteX70" fmla="*/ 2801838 w 5137844"/>
                <a:gd name="connsiteY70" fmla="*/ 113407 h 2523948"/>
                <a:gd name="connsiteX71" fmla="*/ 2756982 w 5137844"/>
                <a:gd name="connsiteY71" fmla="*/ 113407 h 2523948"/>
                <a:gd name="connsiteX72" fmla="*/ 2754097 w 5137844"/>
                <a:gd name="connsiteY72" fmla="*/ 113407 h 2523948"/>
                <a:gd name="connsiteX73" fmla="*/ 2734884 w 5137844"/>
                <a:gd name="connsiteY73" fmla="*/ 113407 h 2523948"/>
                <a:gd name="connsiteX74" fmla="*/ 2731998 w 5137844"/>
                <a:gd name="connsiteY74" fmla="*/ 113407 h 2523948"/>
                <a:gd name="connsiteX75" fmla="*/ 2668794 w 5137844"/>
                <a:gd name="connsiteY75" fmla="*/ 113407 h 2523948"/>
                <a:gd name="connsiteX76" fmla="*/ 2646695 w 5137844"/>
                <a:gd name="connsiteY76" fmla="*/ 113407 h 2523948"/>
                <a:gd name="connsiteX77" fmla="*/ 2636115 w 5137844"/>
                <a:gd name="connsiteY77" fmla="*/ 113407 h 2523948"/>
                <a:gd name="connsiteX78" fmla="*/ 2614017 w 5137844"/>
                <a:gd name="connsiteY78" fmla="*/ 113407 h 2523948"/>
                <a:gd name="connsiteX79" fmla="*/ 2566482 w 5137844"/>
                <a:gd name="connsiteY79" fmla="*/ 113407 h 2523948"/>
                <a:gd name="connsiteX80" fmla="*/ 2544384 w 5137844"/>
                <a:gd name="connsiteY80" fmla="*/ 113407 h 2523948"/>
                <a:gd name="connsiteX81" fmla="*/ 2495147 w 5137844"/>
                <a:gd name="connsiteY81" fmla="*/ 113407 h 2523948"/>
                <a:gd name="connsiteX82" fmla="*/ 2473049 w 5137844"/>
                <a:gd name="connsiteY82" fmla="*/ 113407 h 2523948"/>
                <a:gd name="connsiteX83" fmla="*/ 2445615 w 5137844"/>
                <a:gd name="connsiteY83" fmla="*/ 113407 h 2523948"/>
                <a:gd name="connsiteX84" fmla="*/ 2423517 w 5137844"/>
                <a:gd name="connsiteY84" fmla="*/ 113407 h 2523948"/>
                <a:gd name="connsiteX85" fmla="*/ 2332532 w 5137844"/>
                <a:gd name="connsiteY85" fmla="*/ 113407 h 2523948"/>
                <a:gd name="connsiteX86" fmla="*/ 2310433 w 5137844"/>
                <a:gd name="connsiteY86" fmla="*/ 113407 h 2523948"/>
                <a:gd name="connsiteX87" fmla="*/ 2304647 w 5137844"/>
                <a:gd name="connsiteY87" fmla="*/ 113407 h 2523948"/>
                <a:gd name="connsiteX88" fmla="*/ 2282549 w 5137844"/>
                <a:gd name="connsiteY88" fmla="*/ 113407 h 2523948"/>
                <a:gd name="connsiteX89" fmla="*/ 2146721 w 5137844"/>
                <a:gd name="connsiteY89" fmla="*/ 113407 h 2523948"/>
                <a:gd name="connsiteX90" fmla="*/ 2142032 w 5137844"/>
                <a:gd name="connsiteY90" fmla="*/ 113407 h 2523948"/>
                <a:gd name="connsiteX91" fmla="*/ 2139925 w 5137844"/>
                <a:gd name="connsiteY91" fmla="*/ 113407 h 2523948"/>
                <a:gd name="connsiteX92" fmla="*/ 2137864 w 5137844"/>
                <a:gd name="connsiteY92" fmla="*/ 113407 h 2523948"/>
                <a:gd name="connsiteX93" fmla="*/ 2124622 w 5137844"/>
                <a:gd name="connsiteY93" fmla="*/ 113407 h 2523948"/>
                <a:gd name="connsiteX94" fmla="*/ 2123432 w 5137844"/>
                <a:gd name="connsiteY94" fmla="*/ 113407 h 2523948"/>
                <a:gd name="connsiteX95" fmla="*/ 2119933 w 5137844"/>
                <a:gd name="connsiteY95" fmla="*/ 113407 h 2523948"/>
                <a:gd name="connsiteX96" fmla="*/ 2097049 w 5137844"/>
                <a:gd name="connsiteY96" fmla="*/ 113407 h 2523948"/>
                <a:gd name="connsiteX97" fmla="*/ 1981658 w 5137844"/>
                <a:gd name="connsiteY97" fmla="*/ 113407 h 2523948"/>
                <a:gd name="connsiteX98" fmla="*/ 1956221 w 5137844"/>
                <a:gd name="connsiteY98" fmla="*/ 113407 h 2523948"/>
                <a:gd name="connsiteX99" fmla="*/ 1949425 w 5137844"/>
                <a:gd name="connsiteY99" fmla="*/ 113407 h 2523948"/>
                <a:gd name="connsiteX100" fmla="*/ 1947364 w 5137844"/>
                <a:gd name="connsiteY100" fmla="*/ 113407 h 2523948"/>
                <a:gd name="connsiteX101" fmla="*/ 1934122 w 5137844"/>
                <a:gd name="connsiteY101" fmla="*/ 113407 h 2523948"/>
                <a:gd name="connsiteX102" fmla="*/ 1932932 w 5137844"/>
                <a:gd name="connsiteY102" fmla="*/ 113407 h 2523948"/>
                <a:gd name="connsiteX103" fmla="*/ 1906549 w 5137844"/>
                <a:gd name="connsiteY103" fmla="*/ 113407 h 2523948"/>
                <a:gd name="connsiteX104" fmla="*/ 1882214 w 5137844"/>
                <a:gd name="connsiteY104" fmla="*/ 113407 h 2523948"/>
                <a:gd name="connsiteX105" fmla="*/ 1861030 w 5137844"/>
                <a:gd name="connsiteY105" fmla="*/ 113407 h 2523948"/>
                <a:gd name="connsiteX106" fmla="*/ 1791158 w 5137844"/>
                <a:gd name="connsiteY106" fmla="*/ 113407 h 2523948"/>
                <a:gd name="connsiteX107" fmla="*/ 1747978 w 5137844"/>
                <a:gd name="connsiteY107" fmla="*/ 113407 h 2523948"/>
                <a:gd name="connsiteX108" fmla="*/ 1691714 w 5137844"/>
                <a:gd name="connsiteY108" fmla="*/ 113407 h 2523948"/>
                <a:gd name="connsiteX109" fmla="*/ 1573733 w 5137844"/>
                <a:gd name="connsiteY109" fmla="*/ 113407 h 2523948"/>
                <a:gd name="connsiteX110" fmla="*/ 1557478 w 5137844"/>
                <a:gd name="connsiteY110" fmla="*/ 113407 h 2523948"/>
                <a:gd name="connsiteX111" fmla="*/ 1383233 w 5137844"/>
                <a:gd name="connsiteY111" fmla="*/ 113407 h 2523948"/>
                <a:gd name="connsiteX112" fmla="*/ 1354259 w 5137844"/>
                <a:gd name="connsiteY112" fmla="*/ 113407 h 2523948"/>
                <a:gd name="connsiteX113" fmla="*/ 1163759 w 5137844"/>
                <a:gd name="connsiteY113" fmla="*/ 113407 h 2523948"/>
                <a:gd name="connsiteX114" fmla="*/ 1084338 w 5137844"/>
                <a:gd name="connsiteY114" fmla="*/ 113407 h 2523948"/>
                <a:gd name="connsiteX115" fmla="*/ 893838 w 5137844"/>
                <a:gd name="connsiteY115" fmla="*/ 113407 h 2523948"/>
                <a:gd name="connsiteX116" fmla="*/ 690261 w 5137844"/>
                <a:gd name="connsiteY116" fmla="*/ 230339 h 2523948"/>
                <a:gd name="connsiteX117" fmla="*/ 162467 w 5137844"/>
                <a:gd name="connsiteY117" fmla="*/ 1145043 h 2523948"/>
                <a:gd name="connsiteX118" fmla="*/ 135606 w 5137844"/>
                <a:gd name="connsiteY118" fmla="*/ 1261974 h 2523948"/>
                <a:gd name="connsiteX119" fmla="*/ 0 w 5137844"/>
                <a:gd name="connsiteY119" fmla="*/ 1261974 h 2523948"/>
                <a:gd name="connsiteX120" fmla="*/ 29513 w 5137844"/>
                <a:gd name="connsiteY120" fmla="*/ 1133497 h 2523948"/>
                <a:gd name="connsiteX121" fmla="*/ 609420 w 5137844"/>
                <a:gd name="connsiteY121" fmla="*/ 128477 h 2523948"/>
                <a:gd name="connsiteX122" fmla="*/ 833098 w 5137844"/>
                <a:gd name="connsiteY122" fmla="*/ 0 h 2523948"/>
                <a:gd name="connsiteX123" fmla="*/ 1974790 w 5137844"/>
                <a:gd name="connsiteY123" fmla="*/ 0 h 2523948"/>
                <a:gd name="connsiteX124" fmla="*/ 1976098 w 5137844"/>
                <a:gd name="connsiteY124" fmla="*/ 0 h 2523948"/>
                <a:gd name="connsiteX125" fmla="*/ 1990647 w 5137844"/>
                <a:gd name="connsiteY125" fmla="*/ 0 h 2523948"/>
                <a:gd name="connsiteX126" fmla="*/ 1992912 w 5137844"/>
                <a:gd name="connsiteY126" fmla="*/ 0 h 2523948"/>
                <a:gd name="connsiteX127" fmla="*/ 2000379 w 5137844"/>
                <a:gd name="connsiteY127" fmla="*/ 0 h 2523948"/>
                <a:gd name="connsiteX128" fmla="*/ 2180255 w 5137844"/>
                <a:gd name="connsiteY128" fmla="*/ 0 h 2523948"/>
                <a:gd name="connsiteX129" fmla="*/ 2204536 w 5137844"/>
                <a:gd name="connsiteY129" fmla="*/ 0 h 2523948"/>
                <a:gd name="connsiteX130" fmla="*/ 2358928 w 5137844"/>
                <a:gd name="connsiteY130" fmla="*/ 0 h 2523948"/>
                <a:gd name="connsiteX131" fmla="*/ 2383208 w 5137844"/>
                <a:gd name="connsiteY131" fmla="*/ 0 h 2523948"/>
                <a:gd name="connsiteX132" fmla="*/ 2513815 w 5137844"/>
                <a:gd name="connsiteY132" fmla="*/ 0 h 2523948"/>
                <a:gd name="connsiteX133" fmla="*/ 2538095 w 5137844"/>
                <a:gd name="connsiteY133" fmla="*/ 0 h 2523948"/>
                <a:gd name="connsiteX134" fmla="*/ 2646616 w 5137844"/>
                <a:gd name="connsiteY134" fmla="*/ 0 h 2523948"/>
                <a:gd name="connsiteX135" fmla="*/ 2670896 w 5137844"/>
                <a:gd name="connsiteY135" fmla="*/ 0 h 2523948"/>
                <a:gd name="connsiteX136" fmla="*/ 2759029 w 5137844"/>
                <a:gd name="connsiteY136" fmla="*/ 0 h 2523948"/>
                <a:gd name="connsiteX137" fmla="*/ 2783310 w 5137844"/>
                <a:gd name="connsiteY137" fmla="*/ 0 h 2523948"/>
                <a:gd name="connsiteX138" fmla="*/ 2852754 w 5137844"/>
                <a:gd name="connsiteY138" fmla="*/ 0 h 2523948"/>
                <a:gd name="connsiteX139" fmla="*/ 2877035 w 5137844"/>
                <a:gd name="connsiteY139" fmla="*/ 0 h 2523948"/>
                <a:gd name="connsiteX140" fmla="*/ 2929490 w 5137844"/>
                <a:gd name="connsiteY140" fmla="*/ 0 h 2523948"/>
                <a:gd name="connsiteX141" fmla="*/ 2953771 w 5137844"/>
                <a:gd name="connsiteY141" fmla="*/ 0 h 2523948"/>
                <a:gd name="connsiteX142" fmla="*/ 2990936 w 5137844"/>
                <a:gd name="connsiteY142" fmla="*/ 0 h 2523948"/>
                <a:gd name="connsiteX143" fmla="*/ 3015216 w 5137844"/>
                <a:gd name="connsiteY143" fmla="*/ 0 h 2523948"/>
                <a:gd name="connsiteX144" fmla="*/ 3074750 w 5137844"/>
                <a:gd name="connsiteY144" fmla="*/ 0 h 2523948"/>
                <a:gd name="connsiteX145" fmla="*/ 3099031 w 5137844"/>
                <a:gd name="connsiteY145" fmla="*/ 0 h 2523948"/>
                <a:gd name="connsiteX146" fmla="*/ 3117790 w 5137844"/>
                <a:gd name="connsiteY146" fmla="*/ 0 h 2523948"/>
                <a:gd name="connsiteX147" fmla="*/ 3135912 w 5137844"/>
                <a:gd name="connsiteY147" fmla="*/ 0 h 2523948"/>
                <a:gd name="connsiteX148" fmla="*/ 3142071 w 5137844"/>
                <a:gd name="connsiteY148" fmla="*/ 0 h 2523948"/>
                <a:gd name="connsiteX149" fmla="*/ 3143379 w 5137844"/>
                <a:gd name="connsiteY149" fmla="*/ 0 h 2523948"/>
                <a:gd name="connsiteX150" fmla="*/ 3157927 w 5137844"/>
                <a:gd name="connsiteY150" fmla="*/ 0 h 2523948"/>
                <a:gd name="connsiteX151" fmla="*/ 3160193 w 5137844"/>
                <a:gd name="connsiteY151" fmla="*/ 0 h 2523948"/>
                <a:gd name="connsiteX152" fmla="*/ 3347536 w 5137844"/>
                <a:gd name="connsiteY152" fmla="*/ 0 h 2523948"/>
                <a:gd name="connsiteX153" fmla="*/ 4303193 w 5137844"/>
                <a:gd name="connsiteY153" fmla="*/ 0 h 2523948"/>
                <a:gd name="connsiteX154" fmla="*/ 4526872 w 5137844"/>
                <a:gd name="connsiteY154" fmla="*/ 128477 h 2523948"/>
                <a:gd name="connsiteX155" fmla="*/ 5106779 w 5137844"/>
                <a:gd name="connsiteY155" fmla="*/ 1133497 h 2523948"/>
                <a:gd name="connsiteX156" fmla="*/ 5106779 w 5137844"/>
                <a:gd name="connsiteY156" fmla="*/ 1390451 h 2523948"/>
                <a:gd name="connsiteX157" fmla="*/ 4526872 w 5137844"/>
                <a:gd name="connsiteY157" fmla="*/ 2395471 h 2523948"/>
                <a:gd name="connsiteX158" fmla="*/ 4303193 w 5137844"/>
                <a:gd name="connsiteY158" fmla="*/ 2523948 h 2523948"/>
                <a:gd name="connsiteX159" fmla="*/ 3160193 w 5137844"/>
                <a:gd name="connsiteY159" fmla="*/ 2523948 h 2523948"/>
                <a:gd name="connsiteX160" fmla="*/ 3143379 w 5137844"/>
                <a:gd name="connsiteY160" fmla="*/ 2523948 h 2523948"/>
                <a:gd name="connsiteX161" fmla="*/ 3135912 w 5137844"/>
                <a:gd name="connsiteY161" fmla="*/ 2523948 h 2523948"/>
                <a:gd name="connsiteX162" fmla="*/ 2000379 w 5137844"/>
                <a:gd name="connsiteY162" fmla="*/ 2523948 h 2523948"/>
                <a:gd name="connsiteX163" fmla="*/ 1992912 w 5137844"/>
                <a:gd name="connsiteY163" fmla="*/ 2523948 h 2523948"/>
                <a:gd name="connsiteX164" fmla="*/ 1976098 w 5137844"/>
                <a:gd name="connsiteY164" fmla="*/ 2523948 h 2523948"/>
                <a:gd name="connsiteX165" fmla="*/ 833098 w 5137844"/>
                <a:gd name="connsiteY165" fmla="*/ 2523948 h 2523948"/>
                <a:gd name="connsiteX166" fmla="*/ 609420 w 5137844"/>
                <a:gd name="connsiteY166" fmla="*/ 2395471 h 2523948"/>
                <a:gd name="connsiteX167" fmla="*/ 29513 w 5137844"/>
                <a:gd name="connsiteY167" fmla="*/ 1390451 h 2523948"/>
                <a:gd name="connsiteX168" fmla="*/ 0 w 5137844"/>
                <a:gd name="connsiteY168" fmla="*/ 1261974 h 2523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</a:cxnLst>
              <a:rect l="l" t="t" r="r" b="b"/>
              <a:pathLst>
                <a:path w="5137844" h="2523948">
                  <a:moveTo>
                    <a:pt x="135606" y="1261974"/>
                  </a:moveTo>
                  <a:cubicBezTo>
                    <a:pt x="135606" y="1304409"/>
                    <a:pt x="144559" y="1346843"/>
                    <a:pt x="162467" y="1378906"/>
                  </a:cubicBezTo>
                  <a:cubicBezTo>
                    <a:pt x="162467" y="1378906"/>
                    <a:pt x="162467" y="1378906"/>
                    <a:pt x="690261" y="2293610"/>
                  </a:cubicBezTo>
                  <a:cubicBezTo>
                    <a:pt x="727960" y="2357733"/>
                    <a:pt x="820324" y="2410541"/>
                    <a:pt x="893838" y="2410541"/>
                  </a:cubicBezTo>
                  <a:lnTo>
                    <a:pt x="1084338" y="2410541"/>
                  </a:lnTo>
                  <a:lnTo>
                    <a:pt x="1934122" y="2410541"/>
                  </a:lnTo>
                  <a:lnTo>
                    <a:pt x="1949425" y="2410541"/>
                  </a:lnTo>
                  <a:lnTo>
                    <a:pt x="1956221" y="2410541"/>
                  </a:lnTo>
                  <a:lnTo>
                    <a:pt x="2124622" y="2410541"/>
                  </a:lnTo>
                  <a:lnTo>
                    <a:pt x="2139925" y="2410541"/>
                  </a:lnTo>
                  <a:lnTo>
                    <a:pt x="2146721" y="2410541"/>
                  </a:lnTo>
                  <a:lnTo>
                    <a:pt x="2989710" y="2410541"/>
                  </a:lnTo>
                  <a:lnTo>
                    <a:pt x="2996506" y="2410541"/>
                  </a:lnTo>
                  <a:lnTo>
                    <a:pt x="3011809" y="2410541"/>
                  </a:lnTo>
                  <a:lnTo>
                    <a:pt x="3180210" y="2410541"/>
                  </a:lnTo>
                  <a:lnTo>
                    <a:pt x="3187006" y="2410541"/>
                  </a:lnTo>
                  <a:lnTo>
                    <a:pt x="3202309" y="2410541"/>
                  </a:lnTo>
                  <a:lnTo>
                    <a:pt x="4052093" y="2410541"/>
                  </a:lnTo>
                  <a:lnTo>
                    <a:pt x="4242593" y="2410541"/>
                  </a:lnTo>
                  <a:cubicBezTo>
                    <a:pt x="4317992" y="2410541"/>
                    <a:pt x="4408471" y="2357733"/>
                    <a:pt x="4446171" y="2293610"/>
                  </a:cubicBezTo>
                  <a:cubicBezTo>
                    <a:pt x="4446171" y="2293610"/>
                    <a:pt x="4446171" y="2293610"/>
                    <a:pt x="4973965" y="1378906"/>
                  </a:cubicBezTo>
                  <a:cubicBezTo>
                    <a:pt x="5011664" y="1314782"/>
                    <a:pt x="5011664" y="1209166"/>
                    <a:pt x="4973965" y="1145043"/>
                  </a:cubicBezTo>
                  <a:cubicBezTo>
                    <a:pt x="4973965" y="1145043"/>
                    <a:pt x="4973965" y="1145043"/>
                    <a:pt x="4446171" y="230339"/>
                  </a:cubicBezTo>
                  <a:cubicBezTo>
                    <a:pt x="4408471" y="166215"/>
                    <a:pt x="4317992" y="113407"/>
                    <a:pt x="4242593" y="113407"/>
                  </a:cubicBezTo>
                  <a:cubicBezTo>
                    <a:pt x="4242593" y="113407"/>
                    <a:pt x="4242593" y="113407"/>
                    <a:pt x="4133871" y="113407"/>
                  </a:cubicBezTo>
                  <a:lnTo>
                    <a:pt x="4052093" y="113407"/>
                  </a:lnTo>
                  <a:lnTo>
                    <a:pt x="4050394" y="113407"/>
                  </a:lnTo>
                  <a:lnTo>
                    <a:pt x="4038503" y="113407"/>
                  </a:lnTo>
                  <a:lnTo>
                    <a:pt x="4030245" y="113407"/>
                  </a:lnTo>
                  <a:lnTo>
                    <a:pt x="4006226" y="113407"/>
                  </a:lnTo>
                  <a:lnTo>
                    <a:pt x="3943371" y="113407"/>
                  </a:lnTo>
                  <a:lnTo>
                    <a:pt x="3875656" y="113407"/>
                  </a:lnTo>
                  <a:lnTo>
                    <a:pt x="3839745" y="113407"/>
                  </a:lnTo>
                  <a:lnTo>
                    <a:pt x="3776065" y="113407"/>
                  </a:lnTo>
                  <a:lnTo>
                    <a:pt x="3685156" y="113407"/>
                  </a:lnTo>
                  <a:lnTo>
                    <a:pt x="3659911" y="113407"/>
                  </a:lnTo>
                  <a:lnTo>
                    <a:pt x="3585565" y="113407"/>
                  </a:lnTo>
                  <a:lnTo>
                    <a:pt x="3525919" y="113407"/>
                  </a:lnTo>
                  <a:lnTo>
                    <a:pt x="3469411" y="113407"/>
                  </a:lnTo>
                  <a:lnTo>
                    <a:pt x="3372816" y="113407"/>
                  </a:lnTo>
                  <a:lnTo>
                    <a:pt x="3335419" y="113407"/>
                  </a:lnTo>
                  <a:lnTo>
                    <a:pt x="3202309" y="113407"/>
                  </a:lnTo>
                  <a:lnTo>
                    <a:pt x="3200246" y="113407"/>
                  </a:lnTo>
                  <a:lnTo>
                    <a:pt x="3187006" y="113407"/>
                  </a:lnTo>
                  <a:lnTo>
                    <a:pt x="3185815" y="113407"/>
                  </a:lnTo>
                  <a:lnTo>
                    <a:pt x="3182316" y="113407"/>
                  </a:lnTo>
                  <a:lnTo>
                    <a:pt x="3180210" y="113407"/>
                  </a:lnTo>
                  <a:cubicBezTo>
                    <a:pt x="3180210" y="113407"/>
                    <a:pt x="3180210" y="113407"/>
                    <a:pt x="3163716" y="113407"/>
                  </a:cubicBezTo>
                  <a:lnTo>
                    <a:pt x="3146643" y="113407"/>
                  </a:lnTo>
                  <a:lnTo>
                    <a:pt x="3124544" y="113407"/>
                  </a:lnTo>
                  <a:lnTo>
                    <a:pt x="3070360" y="113407"/>
                  </a:lnTo>
                  <a:lnTo>
                    <a:pt x="3048262" y="113407"/>
                  </a:lnTo>
                  <a:lnTo>
                    <a:pt x="3014437" y="113407"/>
                  </a:lnTo>
                  <a:lnTo>
                    <a:pt x="3011809" y="113407"/>
                  </a:lnTo>
                  <a:lnTo>
                    <a:pt x="3009746" y="113407"/>
                  </a:lnTo>
                  <a:lnTo>
                    <a:pt x="2996506" y="113407"/>
                  </a:lnTo>
                  <a:lnTo>
                    <a:pt x="2995315" y="113407"/>
                  </a:lnTo>
                  <a:lnTo>
                    <a:pt x="2992338" y="113407"/>
                  </a:lnTo>
                  <a:lnTo>
                    <a:pt x="2989710" y="113407"/>
                  </a:lnTo>
                  <a:lnTo>
                    <a:pt x="2987648" y="113407"/>
                  </a:lnTo>
                  <a:lnTo>
                    <a:pt x="2973216" y="113407"/>
                  </a:lnTo>
                  <a:lnTo>
                    <a:pt x="2956143" y="113407"/>
                  </a:lnTo>
                  <a:lnTo>
                    <a:pt x="2944597" y="113407"/>
                  </a:lnTo>
                  <a:lnTo>
                    <a:pt x="2934044" y="113407"/>
                  </a:lnTo>
                  <a:lnTo>
                    <a:pt x="2922498" y="113407"/>
                  </a:lnTo>
                  <a:lnTo>
                    <a:pt x="2879860" y="113407"/>
                  </a:lnTo>
                  <a:lnTo>
                    <a:pt x="2859294" y="113407"/>
                  </a:lnTo>
                  <a:lnTo>
                    <a:pt x="2857762" y="113407"/>
                  </a:lnTo>
                  <a:lnTo>
                    <a:pt x="2837195" y="113407"/>
                  </a:lnTo>
                  <a:lnTo>
                    <a:pt x="2823937" y="113407"/>
                  </a:lnTo>
                  <a:lnTo>
                    <a:pt x="2801838" y="113407"/>
                  </a:lnTo>
                  <a:lnTo>
                    <a:pt x="2756982" y="113407"/>
                  </a:lnTo>
                  <a:lnTo>
                    <a:pt x="2754097" y="113407"/>
                  </a:lnTo>
                  <a:lnTo>
                    <a:pt x="2734884" y="113407"/>
                  </a:lnTo>
                  <a:lnTo>
                    <a:pt x="2731998" y="113407"/>
                  </a:lnTo>
                  <a:lnTo>
                    <a:pt x="2668794" y="113407"/>
                  </a:lnTo>
                  <a:lnTo>
                    <a:pt x="2646695" y="113407"/>
                  </a:lnTo>
                  <a:lnTo>
                    <a:pt x="2636115" y="113407"/>
                  </a:lnTo>
                  <a:lnTo>
                    <a:pt x="2614017" y="113407"/>
                  </a:lnTo>
                  <a:lnTo>
                    <a:pt x="2566482" y="113407"/>
                  </a:lnTo>
                  <a:lnTo>
                    <a:pt x="2544384" y="113407"/>
                  </a:lnTo>
                  <a:lnTo>
                    <a:pt x="2495147" y="113407"/>
                  </a:lnTo>
                  <a:lnTo>
                    <a:pt x="2473049" y="113407"/>
                  </a:lnTo>
                  <a:lnTo>
                    <a:pt x="2445615" y="113407"/>
                  </a:lnTo>
                  <a:lnTo>
                    <a:pt x="2423517" y="113407"/>
                  </a:lnTo>
                  <a:lnTo>
                    <a:pt x="2332532" y="113407"/>
                  </a:lnTo>
                  <a:lnTo>
                    <a:pt x="2310433" y="113407"/>
                  </a:lnTo>
                  <a:lnTo>
                    <a:pt x="2304647" y="113407"/>
                  </a:lnTo>
                  <a:lnTo>
                    <a:pt x="2282549" y="113407"/>
                  </a:lnTo>
                  <a:lnTo>
                    <a:pt x="2146721" y="113407"/>
                  </a:lnTo>
                  <a:lnTo>
                    <a:pt x="2142032" y="113407"/>
                  </a:lnTo>
                  <a:lnTo>
                    <a:pt x="2139925" y="113407"/>
                  </a:lnTo>
                  <a:lnTo>
                    <a:pt x="2137864" y="113407"/>
                  </a:lnTo>
                  <a:lnTo>
                    <a:pt x="2124622" y="113407"/>
                  </a:lnTo>
                  <a:lnTo>
                    <a:pt x="2123432" y="113407"/>
                  </a:lnTo>
                  <a:lnTo>
                    <a:pt x="2119933" y="113407"/>
                  </a:lnTo>
                  <a:lnTo>
                    <a:pt x="2097049" y="113407"/>
                  </a:lnTo>
                  <a:cubicBezTo>
                    <a:pt x="2073661" y="113407"/>
                    <a:pt x="2037517" y="113407"/>
                    <a:pt x="1981658" y="113407"/>
                  </a:cubicBezTo>
                  <a:lnTo>
                    <a:pt x="1956221" y="113407"/>
                  </a:lnTo>
                  <a:lnTo>
                    <a:pt x="1949425" y="113407"/>
                  </a:lnTo>
                  <a:lnTo>
                    <a:pt x="1947364" y="113407"/>
                  </a:lnTo>
                  <a:lnTo>
                    <a:pt x="1934122" y="113407"/>
                  </a:lnTo>
                  <a:lnTo>
                    <a:pt x="1932932" y="113407"/>
                  </a:lnTo>
                  <a:lnTo>
                    <a:pt x="1906549" y="113407"/>
                  </a:lnTo>
                  <a:lnTo>
                    <a:pt x="1882214" y="113407"/>
                  </a:lnTo>
                  <a:lnTo>
                    <a:pt x="1861030" y="113407"/>
                  </a:lnTo>
                  <a:lnTo>
                    <a:pt x="1791158" y="113407"/>
                  </a:lnTo>
                  <a:lnTo>
                    <a:pt x="1747978" y="113407"/>
                  </a:lnTo>
                  <a:lnTo>
                    <a:pt x="1691714" y="113407"/>
                  </a:lnTo>
                  <a:lnTo>
                    <a:pt x="1573733" y="113407"/>
                  </a:lnTo>
                  <a:lnTo>
                    <a:pt x="1557478" y="113407"/>
                  </a:lnTo>
                  <a:lnTo>
                    <a:pt x="1383233" y="113407"/>
                  </a:lnTo>
                  <a:lnTo>
                    <a:pt x="1354259" y="113407"/>
                  </a:lnTo>
                  <a:lnTo>
                    <a:pt x="1163759" y="113407"/>
                  </a:lnTo>
                  <a:lnTo>
                    <a:pt x="1084338" y="113407"/>
                  </a:lnTo>
                  <a:lnTo>
                    <a:pt x="893838" y="113407"/>
                  </a:lnTo>
                  <a:cubicBezTo>
                    <a:pt x="820324" y="113407"/>
                    <a:pt x="727960" y="166215"/>
                    <a:pt x="690261" y="230339"/>
                  </a:cubicBezTo>
                  <a:cubicBezTo>
                    <a:pt x="690261" y="230339"/>
                    <a:pt x="690261" y="230339"/>
                    <a:pt x="162467" y="1145043"/>
                  </a:cubicBezTo>
                  <a:cubicBezTo>
                    <a:pt x="144559" y="1177105"/>
                    <a:pt x="135606" y="1219539"/>
                    <a:pt x="135606" y="1261974"/>
                  </a:cubicBezTo>
                  <a:close/>
                  <a:moveTo>
                    <a:pt x="0" y="1261974"/>
                  </a:moveTo>
                  <a:cubicBezTo>
                    <a:pt x="0" y="1215349"/>
                    <a:pt x="9837" y="1168725"/>
                    <a:pt x="29513" y="1133497"/>
                  </a:cubicBezTo>
                  <a:cubicBezTo>
                    <a:pt x="609420" y="128477"/>
                    <a:pt x="609420" y="128477"/>
                    <a:pt x="609420" y="128477"/>
                  </a:cubicBezTo>
                  <a:cubicBezTo>
                    <a:pt x="650842" y="58022"/>
                    <a:pt x="752325" y="0"/>
                    <a:pt x="833098" y="0"/>
                  </a:cubicBezTo>
                  <a:cubicBezTo>
                    <a:pt x="1702959" y="0"/>
                    <a:pt x="1920424" y="0"/>
                    <a:pt x="1974790" y="0"/>
                  </a:cubicBezTo>
                  <a:lnTo>
                    <a:pt x="1976098" y="0"/>
                  </a:lnTo>
                  <a:lnTo>
                    <a:pt x="1990647" y="0"/>
                  </a:lnTo>
                  <a:lnTo>
                    <a:pt x="1992912" y="0"/>
                  </a:lnTo>
                  <a:lnTo>
                    <a:pt x="2000379" y="0"/>
                  </a:lnTo>
                  <a:lnTo>
                    <a:pt x="2180255" y="0"/>
                  </a:lnTo>
                  <a:lnTo>
                    <a:pt x="2204536" y="0"/>
                  </a:lnTo>
                  <a:lnTo>
                    <a:pt x="2358928" y="0"/>
                  </a:lnTo>
                  <a:lnTo>
                    <a:pt x="2383208" y="0"/>
                  </a:lnTo>
                  <a:lnTo>
                    <a:pt x="2513815" y="0"/>
                  </a:lnTo>
                  <a:lnTo>
                    <a:pt x="2538095" y="0"/>
                  </a:lnTo>
                  <a:lnTo>
                    <a:pt x="2646616" y="0"/>
                  </a:lnTo>
                  <a:lnTo>
                    <a:pt x="2670896" y="0"/>
                  </a:lnTo>
                  <a:lnTo>
                    <a:pt x="2759029" y="0"/>
                  </a:lnTo>
                  <a:lnTo>
                    <a:pt x="2783310" y="0"/>
                  </a:lnTo>
                  <a:lnTo>
                    <a:pt x="2852754" y="0"/>
                  </a:lnTo>
                  <a:lnTo>
                    <a:pt x="2877035" y="0"/>
                  </a:lnTo>
                  <a:lnTo>
                    <a:pt x="2929490" y="0"/>
                  </a:lnTo>
                  <a:lnTo>
                    <a:pt x="2953771" y="0"/>
                  </a:lnTo>
                  <a:lnTo>
                    <a:pt x="2990936" y="0"/>
                  </a:lnTo>
                  <a:lnTo>
                    <a:pt x="3015216" y="0"/>
                  </a:lnTo>
                  <a:lnTo>
                    <a:pt x="3074750" y="0"/>
                  </a:lnTo>
                  <a:lnTo>
                    <a:pt x="3099031" y="0"/>
                  </a:lnTo>
                  <a:lnTo>
                    <a:pt x="3117790" y="0"/>
                  </a:lnTo>
                  <a:cubicBezTo>
                    <a:pt x="3135912" y="0"/>
                    <a:pt x="3135912" y="0"/>
                    <a:pt x="3135912" y="0"/>
                  </a:cubicBezTo>
                  <a:lnTo>
                    <a:pt x="3142071" y="0"/>
                  </a:lnTo>
                  <a:lnTo>
                    <a:pt x="3143379" y="0"/>
                  </a:lnTo>
                  <a:lnTo>
                    <a:pt x="3157927" y="0"/>
                  </a:lnTo>
                  <a:lnTo>
                    <a:pt x="3160193" y="0"/>
                  </a:lnTo>
                  <a:lnTo>
                    <a:pt x="3347536" y="0"/>
                  </a:lnTo>
                  <a:cubicBezTo>
                    <a:pt x="4303193" y="0"/>
                    <a:pt x="4303193" y="0"/>
                    <a:pt x="4303193" y="0"/>
                  </a:cubicBezTo>
                  <a:cubicBezTo>
                    <a:pt x="4386037" y="0"/>
                    <a:pt x="4485449" y="58022"/>
                    <a:pt x="4526872" y="128477"/>
                  </a:cubicBezTo>
                  <a:cubicBezTo>
                    <a:pt x="5106779" y="1133497"/>
                    <a:pt x="5106779" y="1133497"/>
                    <a:pt x="5106779" y="1133497"/>
                  </a:cubicBezTo>
                  <a:cubicBezTo>
                    <a:pt x="5148200" y="1203952"/>
                    <a:pt x="5148200" y="1319996"/>
                    <a:pt x="5106779" y="1390451"/>
                  </a:cubicBezTo>
                  <a:cubicBezTo>
                    <a:pt x="4526872" y="2395471"/>
                    <a:pt x="4526872" y="2395471"/>
                    <a:pt x="4526872" y="2395471"/>
                  </a:cubicBezTo>
                  <a:cubicBezTo>
                    <a:pt x="4485449" y="2465926"/>
                    <a:pt x="4386037" y="2523948"/>
                    <a:pt x="4303193" y="2523948"/>
                  </a:cubicBezTo>
                  <a:lnTo>
                    <a:pt x="3160193" y="2523948"/>
                  </a:lnTo>
                  <a:lnTo>
                    <a:pt x="3143379" y="2523948"/>
                  </a:lnTo>
                  <a:lnTo>
                    <a:pt x="3135912" y="2523948"/>
                  </a:lnTo>
                  <a:lnTo>
                    <a:pt x="2000379" y="2523948"/>
                  </a:lnTo>
                  <a:lnTo>
                    <a:pt x="1992912" y="2523948"/>
                  </a:lnTo>
                  <a:lnTo>
                    <a:pt x="1976098" y="2523948"/>
                  </a:lnTo>
                  <a:lnTo>
                    <a:pt x="833098" y="2523948"/>
                  </a:lnTo>
                  <a:cubicBezTo>
                    <a:pt x="752325" y="2523948"/>
                    <a:pt x="650842" y="2465926"/>
                    <a:pt x="609420" y="2395471"/>
                  </a:cubicBezTo>
                  <a:cubicBezTo>
                    <a:pt x="29513" y="1390451"/>
                    <a:pt x="29513" y="1390451"/>
                    <a:pt x="29513" y="1390451"/>
                  </a:cubicBezTo>
                  <a:cubicBezTo>
                    <a:pt x="9837" y="1355223"/>
                    <a:pt x="0" y="1308599"/>
                    <a:pt x="0" y="1261974"/>
                  </a:cubicBezTo>
                  <a:close/>
                </a:path>
              </a:pathLst>
            </a:custGeom>
            <a:solidFill>
              <a:schemeClr val="accent1"/>
            </a:solidFill>
            <a:ln w="25400"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4B3CC53B-4638-514D-B853-EF097C84784E}"/>
                </a:ext>
              </a:extLst>
            </p:cNvPr>
            <p:cNvSpPr/>
            <p:nvPr/>
          </p:nvSpPr>
          <p:spPr>
            <a:xfrm>
              <a:off x="773540" y="2423160"/>
              <a:ext cx="2376264" cy="62671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4" name="组合 63">
            <a:extLst>
              <a:ext uri="{FF2B5EF4-FFF2-40B4-BE49-F238E27FC236}">
                <a16:creationId xmlns:a16="http://schemas.microsoft.com/office/drawing/2014/main" id="{DE8666EA-772A-2D4E-90C5-23A5D7AE4FA0}"/>
              </a:ext>
            </a:extLst>
          </p:cNvPr>
          <p:cNvGrpSpPr/>
          <p:nvPr/>
        </p:nvGrpSpPr>
        <p:grpSpPr>
          <a:xfrm>
            <a:off x="5348672" y="1334737"/>
            <a:ext cx="2430244" cy="4947097"/>
            <a:chOff x="699698" y="1340769"/>
            <a:chExt cx="2523948" cy="5137844"/>
          </a:xfrm>
          <a:solidFill>
            <a:srgbClr val="459E9C"/>
          </a:solidFill>
        </p:grpSpPr>
        <p:sp>
          <p:nvSpPr>
            <p:cNvPr id="65" name="任意多边形 78">
              <a:extLst>
                <a:ext uri="{FF2B5EF4-FFF2-40B4-BE49-F238E27FC236}">
                  <a16:creationId xmlns:a16="http://schemas.microsoft.com/office/drawing/2014/main" id="{6419A9FA-1B4F-784E-87B9-C727AB10C560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-607250" y="2647717"/>
              <a:ext cx="5137844" cy="2523948"/>
            </a:xfrm>
            <a:custGeom>
              <a:avLst/>
              <a:gdLst>
                <a:gd name="connsiteX0" fmla="*/ 135606 w 5137844"/>
                <a:gd name="connsiteY0" fmla="*/ 1261974 h 2523948"/>
                <a:gd name="connsiteX1" fmla="*/ 162467 w 5137844"/>
                <a:gd name="connsiteY1" fmla="*/ 1378906 h 2523948"/>
                <a:gd name="connsiteX2" fmla="*/ 690261 w 5137844"/>
                <a:gd name="connsiteY2" fmla="*/ 2293610 h 2523948"/>
                <a:gd name="connsiteX3" fmla="*/ 893838 w 5137844"/>
                <a:gd name="connsiteY3" fmla="*/ 2410541 h 2523948"/>
                <a:gd name="connsiteX4" fmla="*/ 1084338 w 5137844"/>
                <a:gd name="connsiteY4" fmla="*/ 2410541 h 2523948"/>
                <a:gd name="connsiteX5" fmla="*/ 1934122 w 5137844"/>
                <a:gd name="connsiteY5" fmla="*/ 2410541 h 2523948"/>
                <a:gd name="connsiteX6" fmla="*/ 1949425 w 5137844"/>
                <a:gd name="connsiteY6" fmla="*/ 2410541 h 2523948"/>
                <a:gd name="connsiteX7" fmla="*/ 1956221 w 5137844"/>
                <a:gd name="connsiteY7" fmla="*/ 2410541 h 2523948"/>
                <a:gd name="connsiteX8" fmla="*/ 2124622 w 5137844"/>
                <a:gd name="connsiteY8" fmla="*/ 2410541 h 2523948"/>
                <a:gd name="connsiteX9" fmla="*/ 2139925 w 5137844"/>
                <a:gd name="connsiteY9" fmla="*/ 2410541 h 2523948"/>
                <a:gd name="connsiteX10" fmla="*/ 2146721 w 5137844"/>
                <a:gd name="connsiteY10" fmla="*/ 2410541 h 2523948"/>
                <a:gd name="connsiteX11" fmla="*/ 2989710 w 5137844"/>
                <a:gd name="connsiteY11" fmla="*/ 2410541 h 2523948"/>
                <a:gd name="connsiteX12" fmla="*/ 2996506 w 5137844"/>
                <a:gd name="connsiteY12" fmla="*/ 2410541 h 2523948"/>
                <a:gd name="connsiteX13" fmla="*/ 3011809 w 5137844"/>
                <a:gd name="connsiteY13" fmla="*/ 2410541 h 2523948"/>
                <a:gd name="connsiteX14" fmla="*/ 3180210 w 5137844"/>
                <a:gd name="connsiteY14" fmla="*/ 2410541 h 2523948"/>
                <a:gd name="connsiteX15" fmla="*/ 3187006 w 5137844"/>
                <a:gd name="connsiteY15" fmla="*/ 2410541 h 2523948"/>
                <a:gd name="connsiteX16" fmla="*/ 3202309 w 5137844"/>
                <a:gd name="connsiteY16" fmla="*/ 2410541 h 2523948"/>
                <a:gd name="connsiteX17" fmla="*/ 4052093 w 5137844"/>
                <a:gd name="connsiteY17" fmla="*/ 2410541 h 2523948"/>
                <a:gd name="connsiteX18" fmla="*/ 4242593 w 5137844"/>
                <a:gd name="connsiteY18" fmla="*/ 2410541 h 2523948"/>
                <a:gd name="connsiteX19" fmla="*/ 4446171 w 5137844"/>
                <a:gd name="connsiteY19" fmla="*/ 2293610 h 2523948"/>
                <a:gd name="connsiteX20" fmla="*/ 4973965 w 5137844"/>
                <a:gd name="connsiteY20" fmla="*/ 1378906 h 2523948"/>
                <a:gd name="connsiteX21" fmla="*/ 4973965 w 5137844"/>
                <a:gd name="connsiteY21" fmla="*/ 1145043 h 2523948"/>
                <a:gd name="connsiteX22" fmla="*/ 4446171 w 5137844"/>
                <a:gd name="connsiteY22" fmla="*/ 230339 h 2523948"/>
                <a:gd name="connsiteX23" fmla="*/ 4242593 w 5137844"/>
                <a:gd name="connsiteY23" fmla="*/ 113407 h 2523948"/>
                <a:gd name="connsiteX24" fmla="*/ 4133871 w 5137844"/>
                <a:gd name="connsiteY24" fmla="*/ 113407 h 2523948"/>
                <a:gd name="connsiteX25" fmla="*/ 4052093 w 5137844"/>
                <a:gd name="connsiteY25" fmla="*/ 113407 h 2523948"/>
                <a:gd name="connsiteX26" fmla="*/ 4050394 w 5137844"/>
                <a:gd name="connsiteY26" fmla="*/ 113407 h 2523948"/>
                <a:gd name="connsiteX27" fmla="*/ 4038503 w 5137844"/>
                <a:gd name="connsiteY27" fmla="*/ 113407 h 2523948"/>
                <a:gd name="connsiteX28" fmla="*/ 4030245 w 5137844"/>
                <a:gd name="connsiteY28" fmla="*/ 113407 h 2523948"/>
                <a:gd name="connsiteX29" fmla="*/ 4006226 w 5137844"/>
                <a:gd name="connsiteY29" fmla="*/ 113407 h 2523948"/>
                <a:gd name="connsiteX30" fmla="*/ 3943371 w 5137844"/>
                <a:gd name="connsiteY30" fmla="*/ 113407 h 2523948"/>
                <a:gd name="connsiteX31" fmla="*/ 3875656 w 5137844"/>
                <a:gd name="connsiteY31" fmla="*/ 113407 h 2523948"/>
                <a:gd name="connsiteX32" fmla="*/ 3839745 w 5137844"/>
                <a:gd name="connsiteY32" fmla="*/ 113407 h 2523948"/>
                <a:gd name="connsiteX33" fmla="*/ 3776065 w 5137844"/>
                <a:gd name="connsiteY33" fmla="*/ 113407 h 2523948"/>
                <a:gd name="connsiteX34" fmla="*/ 3685156 w 5137844"/>
                <a:gd name="connsiteY34" fmla="*/ 113407 h 2523948"/>
                <a:gd name="connsiteX35" fmla="*/ 3659911 w 5137844"/>
                <a:gd name="connsiteY35" fmla="*/ 113407 h 2523948"/>
                <a:gd name="connsiteX36" fmla="*/ 3585565 w 5137844"/>
                <a:gd name="connsiteY36" fmla="*/ 113407 h 2523948"/>
                <a:gd name="connsiteX37" fmla="*/ 3525919 w 5137844"/>
                <a:gd name="connsiteY37" fmla="*/ 113407 h 2523948"/>
                <a:gd name="connsiteX38" fmla="*/ 3469411 w 5137844"/>
                <a:gd name="connsiteY38" fmla="*/ 113407 h 2523948"/>
                <a:gd name="connsiteX39" fmla="*/ 3372816 w 5137844"/>
                <a:gd name="connsiteY39" fmla="*/ 113407 h 2523948"/>
                <a:gd name="connsiteX40" fmla="*/ 3335419 w 5137844"/>
                <a:gd name="connsiteY40" fmla="*/ 113407 h 2523948"/>
                <a:gd name="connsiteX41" fmla="*/ 3202309 w 5137844"/>
                <a:gd name="connsiteY41" fmla="*/ 113407 h 2523948"/>
                <a:gd name="connsiteX42" fmla="*/ 3200246 w 5137844"/>
                <a:gd name="connsiteY42" fmla="*/ 113407 h 2523948"/>
                <a:gd name="connsiteX43" fmla="*/ 3187006 w 5137844"/>
                <a:gd name="connsiteY43" fmla="*/ 113407 h 2523948"/>
                <a:gd name="connsiteX44" fmla="*/ 3185815 w 5137844"/>
                <a:gd name="connsiteY44" fmla="*/ 113407 h 2523948"/>
                <a:gd name="connsiteX45" fmla="*/ 3182316 w 5137844"/>
                <a:gd name="connsiteY45" fmla="*/ 113407 h 2523948"/>
                <a:gd name="connsiteX46" fmla="*/ 3180210 w 5137844"/>
                <a:gd name="connsiteY46" fmla="*/ 113407 h 2523948"/>
                <a:gd name="connsiteX47" fmla="*/ 3163716 w 5137844"/>
                <a:gd name="connsiteY47" fmla="*/ 113407 h 2523948"/>
                <a:gd name="connsiteX48" fmla="*/ 3146643 w 5137844"/>
                <a:gd name="connsiteY48" fmla="*/ 113407 h 2523948"/>
                <a:gd name="connsiteX49" fmla="*/ 3124544 w 5137844"/>
                <a:gd name="connsiteY49" fmla="*/ 113407 h 2523948"/>
                <a:gd name="connsiteX50" fmla="*/ 3070360 w 5137844"/>
                <a:gd name="connsiteY50" fmla="*/ 113407 h 2523948"/>
                <a:gd name="connsiteX51" fmla="*/ 3048262 w 5137844"/>
                <a:gd name="connsiteY51" fmla="*/ 113407 h 2523948"/>
                <a:gd name="connsiteX52" fmla="*/ 3014437 w 5137844"/>
                <a:gd name="connsiteY52" fmla="*/ 113407 h 2523948"/>
                <a:gd name="connsiteX53" fmla="*/ 3011809 w 5137844"/>
                <a:gd name="connsiteY53" fmla="*/ 113407 h 2523948"/>
                <a:gd name="connsiteX54" fmla="*/ 3009746 w 5137844"/>
                <a:gd name="connsiteY54" fmla="*/ 113407 h 2523948"/>
                <a:gd name="connsiteX55" fmla="*/ 2996506 w 5137844"/>
                <a:gd name="connsiteY55" fmla="*/ 113407 h 2523948"/>
                <a:gd name="connsiteX56" fmla="*/ 2995315 w 5137844"/>
                <a:gd name="connsiteY56" fmla="*/ 113407 h 2523948"/>
                <a:gd name="connsiteX57" fmla="*/ 2992338 w 5137844"/>
                <a:gd name="connsiteY57" fmla="*/ 113407 h 2523948"/>
                <a:gd name="connsiteX58" fmla="*/ 2989710 w 5137844"/>
                <a:gd name="connsiteY58" fmla="*/ 113407 h 2523948"/>
                <a:gd name="connsiteX59" fmla="*/ 2987648 w 5137844"/>
                <a:gd name="connsiteY59" fmla="*/ 113407 h 2523948"/>
                <a:gd name="connsiteX60" fmla="*/ 2973216 w 5137844"/>
                <a:gd name="connsiteY60" fmla="*/ 113407 h 2523948"/>
                <a:gd name="connsiteX61" fmla="*/ 2956143 w 5137844"/>
                <a:gd name="connsiteY61" fmla="*/ 113407 h 2523948"/>
                <a:gd name="connsiteX62" fmla="*/ 2944597 w 5137844"/>
                <a:gd name="connsiteY62" fmla="*/ 113407 h 2523948"/>
                <a:gd name="connsiteX63" fmla="*/ 2934044 w 5137844"/>
                <a:gd name="connsiteY63" fmla="*/ 113407 h 2523948"/>
                <a:gd name="connsiteX64" fmla="*/ 2922498 w 5137844"/>
                <a:gd name="connsiteY64" fmla="*/ 113407 h 2523948"/>
                <a:gd name="connsiteX65" fmla="*/ 2879860 w 5137844"/>
                <a:gd name="connsiteY65" fmla="*/ 113407 h 2523948"/>
                <a:gd name="connsiteX66" fmla="*/ 2859294 w 5137844"/>
                <a:gd name="connsiteY66" fmla="*/ 113407 h 2523948"/>
                <a:gd name="connsiteX67" fmla="*/ 2857762 w 5137844"/>
                <a:gd name="connsiteY67" fmla="*/ 113407 h 2523948"/>
                <a:gd name="connsiteX68" fmla="*/ 2837195 w 5137844"/>
                <a:gd name="connsiteY68" fmla="*/ 113407 h 2523948"/>
                <a:gd name="connsiteX69" fmla="*/ 2823937 w 5137844"/>
                <a:gd name="connsiteY69" fmla="*/ 113407 h 2523948"/>
                <a:gd name="connsiteX70" fmla="*/ 2801838 w 5137844"/>
                <a:gd name="connsiteY70" fmla="*/ 113407 h 2523948"/>
                <a:gd name="connsiteX71" fmla="*/ 2756982 w 5137844"/>
                <a:gd name="connsiteY71" fmla="*/ 113407 h 2523948"/>
                <a:gd name="connsiteX72" fmla="*/ 2754097 w 5137844"/>
                <a:gd name="connsiteY72" fmla="*/ 113407 h 2523948"/>
                <a:gd name="connsiteX73" fmla="*/ 2734884 w 5137844"/>
                <a:gd name="connsiteY73" fmla="*/ 113407 h 2523948"/>
                <a:gd name="connsiteX74" fmla="*/ 2731998 w 5137844"/>
                <a:gd name="connsiteY74" fmla="*/ 113407 h 2523948"/>
                <a:gd name="connsiteX75" fmla="*/ 2668794 w 5137844"/>
                <a:gd name="connsiteY75" fmla="*/ 113407 h 2523948"/>
                <a:gd name="connsiteX76" fmla="*/ 2646695 w 5137844"/>
                <a:gd name="connsiteY76" fmla="*/ 113407 h 2523948"/>
                <a:gd name="connsiteX77" fmla="*/ 2636115 w 5137844"/>
                <a:gd name="connsiteY77" fmla="*/ 113407 h 2523948"/>
                <a:gd name="connsiteX78" fmla="*/ 2614017 w 5137844"/>
                <a:gd name="connsiteY78" fmla="*/ 113407 h 2523948"/>
                <a:gd name="connsiteX79" fmla="*/ 2566482 w 5137844"/>
                <a:gd name="connsiteY79" fmla="*/ 113407 h 2523948"/>
                <a:gd name="connsiteX80" fmla="*/ 2544384 w 5137844"/>
                <a:gd name="connsiteY80" fmla="*/ 113407 h 2523948"/>
                <a:gd name="connsiteX81" fmla="*/ 2495147 w 5137844"/>
                <a:gd name="connsiteY81" fmla="*/ 113407 h 2523948"/>
                <a:gd name="connsiteX82" fmla="*/ 2473049 w 5137844"/>
                <a:gd name="connsiteY82" fmla="*/ 113407 h 2523948"/>
                <a:gd name="connsiteX83" fmla="*/ 2445615 w 5137844"/>
                <a:gd name="connsiteY83" fmla="*/ 113407 h 2523948"/>
                <a:gd name="connsiteX84" fmla="*/ 2423517 w 5137844"/>
                <a:gd name="connsiteY84" fmla="*/ 113407 h 2523948"/>
                <a:gd name="connsiteX85" fmla="*/ 2332532 w 5137844"/>
                <a:gd name="connsiteY85" fmla="*/ 113407 h 2523948"/>
                <a:gd name="connsiteX86" fmla="*/ 2310433 w 5137844"/>
                <a:gd name="connsiteY86" fmla="*/ 113407 h 2523948"/>
                <a:gd name="connsiteX87" fmla="*/ 2304647 w 5137844"/>
                <a:gd name="connsiteY87" fmla="*/ 113407 h 2523948"/>
                <a:gd name="connsiteX88" fmla="*/ 2282549 w 5137844"/>
                <a:gd name="connsiteY88" fmla="*/ 113407 h 2523948"/>
                <a:gd name="connsiteX89" fmla="*/ 2146721 w 5137844"/>
                <a:gd name="connsiteY89" fmla="*/ 113407 h 2523948"/>
                <a:gd name="connsiteX90" fmla="*/ 2142032 w 5137844"/>
                <a:gd name="connsiteY90" fmla="*/ 113407 h 2523948"/>
                <a:gd name="connsiteX91" fmla="*/ 2139925 w 5137844"/>
                <a:gd name="connsiteY91" fmla="*/ 113407 h 2523948"/>
                <a:gd name="connsiteX92" fmla="*/ 2137864 w 5137844"/>
                <a:gd name="connsiteY92" fmla="*/ 113407 h 2523948"/>
                <a:gd name="connsiteX93" fmla="*/ 2124622 w 5137844"/>
                <a:gd name="connsiteY93" fmla="*/ 113407 h 2523948"/>
                <a:gd name="connsiteX94" fmla="*/ 2123432 w 5137844"/>
                <a:gd name="connsiteY94" fmla="*/ 113407 h 2523948"/>
                <a:gd name="connsiteX95" fmla="*/ 2119933 w 5137844"/>
                <a:gd name="connsiteY95" fmla="*/ 113407 h 2523948"/>
                <a:gd name="connsiteX96" fmla="*/ 2097049 w 5137844"/>
                <a:gd name="connsiteY96" fmla="*/ 113407 h 2523948"/>
                <a:gd name="connsiteX97" fmla="*/ 1981658 w 5137844"/>
                <a:gd name="connsiteY97" fmla="*/ 113407 h 2523948"/>
                <a:gd name="connsiteX98" fmla="*/ 1956221 w 5137844"/>
                <a:gd name="connsiteY98" fmla="*/ 113407 h 2523948"/>
                <a:gd name="connsiteX99" fmla="*/ 1949425 w 5137844"/>
                <a:gd name="connsiteY99" fmla="*/ 113407 h 2523948"/>
                <a:gd name="connsiteX100" fmla="*/ 1947364 w 5137844"/>
                <a:gd name="connsiteY100" fmla="*/ 113407 h 2523948"/>
                <a:gd name="connsiteX101" fmla="*/ 1934122 w 5137844"/>
                <a:gd name="connsiteY101" fmla="*/ 113407 h 2523948"/>
                <a:gd name="connsiteX102" fmla="*/ 1932932 w 5137844"/>
                <a:gd name="connsiteY102" fmla="*/ 113407 h 2523948"/>
                <a:gd name="connsiteX103" fmla="*/ 1906549 w 5137844"/>
                <a:gd name="connsiteY103" fmla="*/ 113407 h 2523948"/>
                <a:gd name="connsiteX104" fmla="*/ 1882214 w 5137844"/>
                <a:gd name="connsiteY104" fmla="*/ 113407 h 2523948"/>
                <a:gd name="connsiteX105" fmla="*/ 1861030 w 5137844"/>
                <a:gd name="connsiteY105" fmla="*/ 113407 h 2523948"/>
                <a:gd name="connsiteX106" fmla="*/ 1791158 w 5137844"/>
                <a:gd name="connsiteY106" fmla="*/ 113407 h 2523948"/>
                <a:gd name="connsiteX107" fmla="*/ 1747978 w 5137844"/>
                <a:gd name="connsiteY107" fmla="*/ 113407 h 2523948"/>
                <a:gd name="connsiteX108" fmla="*/ 1691714 w 5137844"/>
                <a:gd name="connsiteY108" fmla="*/ 113407 h 2523948"/>
                <a:gd name="connsiteX109" fmla="*/ 1573733 w 5137844"/>
                <a:gd name="connsiteY109" fmla="*/ 113407 h 2523948"/>
                <a:gd name="connsiteX110" fmla="*/ 1557478 w 5137844"/>
                <a:gd name="connsiteY110" fmla="*/ 113407 h 2523948"/>
                <a:gd name="connsiteX111" fmla="*/ 1383233 w 5137844"/>
                <a:gd name="connsiteY111" fmla="*/ 113407 h 2523948"/>
                <a:gd name="connsiteX112" fmla="*/ 1354259 w 5137844"/>
                <a:gd name="connsiteY112" fmla="*/ 113407 h 2523948"/>
                <a:gd name="connsiteX113" fmla="*/ 1163759 w 5137844"/>
                <a:gd name="connsiteY113" fmla="*/ 113407 h 2523948"/>
                <a:gd name="connsiteX114" fmla="*/ 1084338 w 5137844"/>
                <a:gd name="connsiteY114" fmla="*/ 113407 h 2523948"/>
                <a:gd name="connsiteX115" fmla="*/ 893838 w 5137844"/>
                <a:gd name="connsiteY115" fmla="*/ 113407 h 2523948"/>
                <a:gd name="connsiteX116" fmla="*/ 690261 w 5137844"/>
                <a:gd name="connsiteY116" fmla="*/ 230339 h 2523948"/>
                <a:gd name="connsiteX117" fmla="*/ 162467 w 5137844"/>
                <a:gd name="connsiteY117" fmla="*/ 1145043 h 2523948"/>
                <a:gd name="connsiteX118" fmla="*/ 135606 w 5137844"/>
                <a:gd name="connsiteY118" fmla="*/ 1261974 h 2523948"/>
                <a:gd name="connsiteX119" fmla="*/ 0 w 5137844"/>
                <a:gd name="connsiteY119" fmla="*/ 1261974 h 2523948"/>
                <a:gd name="connsiteX120" fmla="*/ 29513 w 5137844"/>
                <a:gd name="connsiteY120" fmla="*/ 1133497 h 2523948"/>
                <a:gd name="connsiteX121" fmla="*/ 609420 w 5137844"/>
                <a:gd name="connsiteY121" fmla="*/ 128477 h 2523948"/>
                <a:gd name="connsiteX122" fmla="*/ 833098 w 5137844"/>
                <a:gd name="connsiteY122" fmla="*/ 0 h 2523948"/>
                <a:gd name="connsiteX123" fmla="*/ 1974790 w 5137844"/>
                <a:gd name="connsiteY123" fmla="*/ 0 h 2523948"/>
                <a:gd name="connsiteX124" fmla="*/ 1976098 w 5137844"/>
                <a:gd name="connsiteY124" fmla="*/ 0 h 2523948"/>
                <a:gd name="connsiteX125" fmla="*/ 1990647 w 5137844"/>
                <a:gd name="connsiteY125" fmla="*/ 0 h 2523948"/>
                <a:gd name="connsiteX126" fmla="*/ 1992912 w 5137844"/>
                <a:gd name="connsiteY126" fmla="*/ 0 h 2523948"/>
                <a:gd name="connsiteX127" fmla="*/ 2000379 w 5137844"/>
                <a:gd name="connsiteY127" fmla="*/ 0 h 2523948"/>
                <a:gd name="connsiteX128" fmla="*/ 2180255 w 5137844"/>
                <a:gd name="connsiteY128" fmla="*/ 0 h 2523948"/>
                <a:gd name="connsiteX129" fmla="*/ 2204536 w 5137844"/>
                <a:gd name="connsiteY129" fmla="*/ 0 h 2523948"/>
                <a:gd name="connsiteX130" fmla="*/ 2358928 w 5137844"/>
                <a:gd name="connsiteY130" fmla="*/ 0 h 2523948"/>
                <a:gd name="connsiteX131" fmla="*/ 2383208 w 5137844"/>
                <a:gd name="connsiteY131" fmla="*/ 0 h 2523948"/>
                <a:gd name="connsiteX132" fmla="*/ 2513815 w 5137844"/>
                <a:gd name="connsiteY132" fmla="*/ 0 h 2523948"/>
                <a:gd name="connsiteX133" fmla="*/ 2538095 w 5137844"/>
                <a:gd name="connsiteY133" fmla="*/ 0 h 2523948"/>
                <a:gd name="connsiteX134" fmla="*/ 2646616 w 5137844"/>
                <a:gd name="connsiteY134" fmla="*/ 0 h 2523948"/>
                <a:gd name="connsiteX135" fmla="*/ 2670896 w 5137844"/>
                <a:gd name="connsiteY135" fmla="*/ 0 h 2523948"/>
                <a:gd name="connsiteX136" fmla="*/ 2759029 w 5137844"/>
                <a:gd name="connsiteY136" fmla="*/ 0 h 2523948"/>
                <a:gd name="connsiteX137" fmla="*/ 2783310 w 5137844"/>
                <a:gd name="connsiteY137" fmla="*/ 0 h 2523948"/>
                <a:gd name="connsiteX138" fmla="*/ 2852754 w 5137844"/>
                <a:gd name="connsiteY138" fmla="*/ 0 h 2523948"/>
                <a:gd name="connsiteX139" fmla="*/ 2877035 w 5137844"/>
                <a:gd name="connsiteY139" fmla="*/ 0 h 2523948"/>
                <a:gd name="connsiteX140" fmla="*/ 2929490 w 5137844"/>
                <a:gd name="connsiteY140" fmla="*/ 0 h 2523948"/>
                <a:gd name="connsiteX141" fmla="*/ 2953771 w 5137844"/>
                <a:gd name="connsiteY141" fmla="*/ 0 h 2523948"/>
                <a:gd name="connsiteX142" fmla="*/ 2990936 w 5137844"/>
                <a:gd name="connsiteY142" fmla="*/ 0 h 2523948"/>
                <a:gd name="connsiteX143" fmla="*/ 3015216 w 5137844"/>
                <a:gd name="connsiteY143" fmla="*/ 0 h 2523948"/>
                <a:gd name="connsiteX144" fmla="*/ 3074750 w 5137844"/>
                <a:gd name="connsiteY144" fmla="*/ 0 h 2523948"/>
                <a:gd name="connsiteX145" fmla="*/ 3099031 w 5137844"/>
                <a:gd name="connsiteY145" fmla="*/ 0 h 2523948"/>
                <a:gd name="connsiteX146" fmla="*/ 3117790 w 5137844"/>
                <a:gd name="connsiteY146" fmla="*/ 0 h 2523948"/>
                <a:gd name="connsiteX147" fmla="*/ 3135912 w 5137844"/>
                <a:gd name="connsiteY147" fmla="*/ 0 h 2523948"/>
                <a:gd name="connsiteX148" fmla="*/ 3142071 w 5137844"/>
                <a:gd name="connsiteY148" fmla="*/ 0 h 2523948"/>
                <a:gd name="connsiteX149" fmla="*/ 3143379 w 5137844"/>
                <a:gd name="connsiteY149" fmla="*/ 0 h 2523948"/>
                <a:gd name="connsiteX150" fmla="*/ 3157927 w 5137844"/>
                <a:gd name="connsiteY150" fmla="*/ 0 h 2523948"/>
                <a:gd name="connsiteX151" fmla="*/ 3160193 w 5137844"/>
                <a:gd name="connsiteY151" fmla="*/ 0 h 2523948"/>
                <a:gd name="connsiteX152" fmla="*/ 3347536 w 5137844"/>
                <a:gd name="connsiteY152" fmla="*/ 0 h 2523948"/>
                <a:gd name="connsiteX153" fmla="*/ 4303193 w 5137844"/>
                <a:gd name="connsiteY153" fmla="*/ 0 h 2523948"/>
                <a:gd name="connsiteX154" fmla="*/ 4526872 w 5137844"/>
                <a:gd name="connsiteY154" fmla="*/ 128477 h 2523948"/>
                <a:gd name="connsiteX155" fmla="*/ 5106779 w 5137844"/>
                <a:gd name="connsiteY155" fmla="*/ 1133497 h 2523948"/>
                <a:gd name="connsiteX156" fmla="*/ 5106779 w 5137844"/>
                <a:gd name="connsiteY156" fmla="*/ 1390451 h 2523948"/>
                <a:gd name="connsiteX157" fmla="*/ 4526872 w 5137844"/>
                <a:gd name="connsiteY157" fmla="*/ 2395471 h 2523948"/>
                <a:gd name="connsiteX158" fmla="*/ 4303193 w 5137844"/>
                <a:gd name="connsiteY158" fmla="*/ 2523948 h 2523948"/>
                <a:gd name="connsiteX159" fmla="*/ 3160193 w 5137844"/>
                <a:gd name="connsiteY159" fmla="*/ 2523948 h 2523948"/>
                <a:gd name="connsiteX160" fmla="*/ 3143379 w 5137844"/>
                <a:gd name="connsiteY160" fmla="*/ 2523948 h 2523948"/>
                <a:gd name="connsiteX161" fmla="*/ 3135912 w 5137844"/>
                <a:gd name="connsiteY161" fmla="*/ 2523948 h 2523948"/>
                <a:gd name="connsiteX162" fmla="*/ 2000379 w 5137844"/>
                <a:gd name="connsiteY162" fmla="*/ 2523948 h 2523948"/>
                <a:gd name="connsiteX163" fmla="*/ 1992912 w 5137844"/>
                <a:gd name="connsiteY163" fmla="*/ 2523948 h 2523948"/>
                <a:gd name="connsiteX164" fmla="*/ 1976098 w 5137844"/>
                <a:gd name="connsiteY164" fmla="*/ 2523948 h 2523948"/>
                <a:gd name="connsiteX165" fmla="*/ 833098 w 5137844"/>
                <a:gd name="connsiteY165" fmla="*/ 2523948 h 2523948"/>
                <a:gd name="connsiteX166" fmla="*/ 609420 w 5137844"/>
                <a:gd name="connsiteY166" fmla="*/ 2395471 h 2523948"/>
                <a:gd name="connsiteX167" fmla="*/ 29513 w 5137844"/>
                <a:gd name="connsiteY167" fmla="*/ 1390451 h 2523948"/>
                <a:gd name="connsiteX168" fmla="*/ 0 w 5137844"/>
                <a:gd name="connsiteY168" fmla="*/ 1261974 h 2523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</a:cxnLst>
              <a:rect l="l" t="t" r="r" b="b"/>
              <a:pathLst>
                <a:path w="5137844" h="2523948">
                  <a:moveTo>
                    <a:pt x="135606" y="1261974"/>
                  </a:moveTo>
                  <a:cubicBezTo>
                    <a:pt x="135606" y="1304409"/>
                    <a:pt x="144559" y="1346843"/>
                    <a:pt x="162467" y="1378906"/>
                  </a:cubicBezTo>
                  <a:cubicBezTo>
                    <a:pt x="162467" y="1378906"/>
                    <a:pt x="162467" y="1378906"/>
                    <a:pt x="690261" y="2293610"/>
                  </a:cubicBezTo>
                  <a:cubicBezTo>
                    <a:pt x="727960" y="2357733"/>
                    <a:pt x="820324" y="2410541"/>
                    <a:pt x="893838" y="2410541"/>
                  </a:cubicBezTo>
                  <a:lnTo>
                    <a:pt x="1084338" y="2410541"/>
                  </a:lnTo>
                  <a:lnTo>
                    <a:pt x="1934122" y="2410541"/>
                  </a:lnTo>
                  <a:lnTo>
                    <a:pt x="1949425" y="2410541"/>
                  </a:lnTo>
                  <a:lnTo>
                    <a:pt x="1956221" y="2410541"/>
                  </a:lnTo>
                  <a:lnTo>
                    <a:pt x="2124622" y="2410541"/>
                  </a:lnTo>
                  <a:lnTo>
                    <a:pt x="2139925" y="2410541"/>
                  </a:lnTo>
                  <a:lnTo>
                    <a:pt x="2146721" y="2410541"/>
                  </a:lnTo>
                  <a:lnTo>
                    <a:pt x="2989710" y="2410541"/>
                  </a:lnTo>
                  <a:lnTo>
                    <a:pt x="2996506" y="2410541"/>
                  </a:lnTo>
                  <a:lnTo>
                    <a:pt x="3011809" y="2410541"/>
                  </a:lnTo>
                  <a:lnTo>
                    <a:pt x="3180210" y="2410541"/>
                  </a:lnTo>
                  <a:lnTo>
                    <a:pt x="3187006" y="2410541"/>
                  </a:lnTo>
                  <a:lnTo>
                    <a:pt x="3202309" y="2410541"/>
                  </a:lnTo>
                  <a:lnTo>
                    <a:pt x="4052093" y="2410541"/>
                  </a:lnTo>
                  <a:lnTo>
                    <a:pt x="4242593" y="2410541"/>
                  </a:lnTo>
                  <a:cubicBezTo>
                    <a:pt x="4317992" y="2410541"/>
                    <a:pt x="4408471" y="2357733"/>
                    <a:pt x="4446171" y="2293610"/>
                  </a:cubicBezTo>
                  <a:cubicBezTo>
                    <a:pt x="4446171" y="2293610"/>
                    <a:pt x="4446171" y="2293610"/>
                    <a:pt x="4973965" y="1378906"/>
                  </a:cubicBezTo>
                  <a:cubicBezTo>
                    <a:pt x="5011664" y="1314782"/>
                    <a:pt x="5011664" y="1209166"/>
                    <a:pt x="4973965" y="1145043"/>
                  </a:cubicBezTo>
                  <a:cubicBezTo>
                    <a:pt x="4973965" y="1145043"/>
                    <a:pt x="4973965" y="1145043"/>
                    <a:pt x="4446171" y="230339"/>
                  </a:cubicBezTo>
                  <a:cubicBezTo>
                    <a:pt x="4408471" y="166215"/>
                    <a:pt x="4317992" y="113407"/>
                    <a:pt x="4242593" y="113407"/>
                  </a:cubicBezTo>
                  <a:cubicBezTo>
                    <a:pt x="4242593" y="113407"/>
                    <a:pt x="4242593" y="113407"/>
                    <a:pt x="4133871" y="113407"/>
                  </a:cubicBezTo>
                  <a:lnTo>
                    <a:pt x="4052093" y="113407"/>
                  </a:lnTo>
                  <a:lnTo>
                    <a:pt x="4050394" y="113407"/>
                  </a:lnTo>
                  <a:lnTo>
                    <a:pt x="4038503" y="113407"/>
                  </a:lnTo>
                  <a:lnTo>
                    <a:pt x="4030245" y="113407"/>
                  </a:lnTo>
                  <a:lnTo>
                    <a:pt x="4006226" y="113407"/>
                  </a:lnTo>
                  <a:lnTo>
                    <a:pt x="3943371" y="113407"/>
                  </a:lnTo>
                  <a:lnTo>
                    <a:pt x="3875656" y="113407"/>
                  </a:lnTo>
                  <a:lnTo>
                    <a:pt x="3839745" y="113407"/>
                  </a:lnTo>
                  <a:lnTo>
                    <a:pt x="3776065" y="113407"/>
                  </a:lnTo>
                  <a:lnTo>
                    <a:pt x="3685156" y="113407"/>
                  </a:lnTo>
                  <a:lnTo>
                    <a:pt x="3659911" y="113407"/>
                  </a:lnTo>
                  <a:lnTo>
                    <a:pt x="3585565" y="113407"/>
                  </a:lnTo>
                  <a:lnTo>
                    <a:pt x="3525919" y="113407"/>
                  </a:lnTo>
                  <a:lnTo>
                    <a:pt x="3469411" y="113407"/>
                  </a:lnTo>
                  <a:lnTo>
                    <a:pt x="3372816" y="113407"/>
                  </a:lnTo>
                  <a:lnTo>
                    <a:pt x="3335419" y="113407"/>
                  </a:lnTo>
                  <a:lnTo>
                    <a:pt x="3202309" y="113407"/>
                  </a:lnTo>
                  <a:lnTo>
                    <a:pt x="3200246" y="113407"/>
                  </a:lnTo>
                  <a:lnTo>
                    <a:pt x="3187006" y="113407"/>
                  </a:lnTo>
                  <a:lnTo>
                    <a:pt x="3185815" y="113407"/>
                  </a:lnTo>
                  <a:lnTo>
                    <a:pt x="3182316" y="113407"/>
                  </a:lnTo>
                  <a:lnTo>
                    <a:pt x="3180210" y="113407"/>
                  </a:lnTo>
                  <a:cubicBezTo>
                    <a:pt x="3180210" y="113407"/>
                    <a:pt x="3180210" y="113407"/>
                    <a:pt x="3163716" y="113407"/>
                  </a:cubicBezTo>
                  <a:lnTo>
                    <a:pt x="3146643" y="113407"/>
                  </a:lnTo>
                  <a:lnTo>
                    <a:pt x="3124544" y="113407"/>
                  </a:lnTo>
                  <a:lnTo>
                    <a:pt x="3070360" y="113407"/>
                  </a:lnTo>
                  <a:lnTo>
                    <a:pt x="3048262" y="113407"/>
                  </a:lnTo>
                  <a:lnTo>
                    <a:pt x="3014437" y="113407"/>
                  </a:lnTo>
                  <a:lnTo>
                    <a:pt x="3011809" y="113407"/>
                  </a:lnTo>
                  <a:lnTo>
                    <a:pt x="3009746" y="113407"/>
                  </a:lnTo>
                  <a:lnTo>
                    <a:pt x="2996506" y="113407"/>
                  </a:lnTo>
                  <a:lnTo>
                    <a:pt x="2995315" y="113407"/>
                  </a:lnTo>
                  <a:lnTo>
                    <a:pt x="2992338" y="113407"/>
                  </a:lnTo>
                  <a:lnTo>
                    <a:pt x="2989710" y="113407"/>
                  </a:lnTo>
                  <a:lnTo>
                    <a:pt x="2987648" y="113407"/>
                  </a:lnTo>
                  <a:lnTo>
                    <a:pt x="2973216" y="113407"/>
                  </a:lnTo>
                  <a:lnTo>
                    <a:pt x="2956143" y="113407"/>
                  </a:lnTo>
                  <a:lnTo>
                    <a:pt x="2944597" y="113407"/>
                  </a:lnTo>
                  <a:lnTo>
                    <a:pt x="2934044" y="113407"/>
                  </a:lnTo>
                  <a:lnTo>
                    <a:pt x="2922498" y="113407"/>
                  </a:lnTo>
                  <a:lnTo>
                    <a:pt x="2879860" y="113407"/>
                  </a:lnTo>
                  <a:lnTo>
                    <a:pt x="2859294" y="113407"/>
                  </a:lnTo>
                  <a:lnTo>
                    <a:pt x="2857762" y="113407"/>
                  </a:lnTo>
                  <a:lnTo>
                    <a:pt x="2837195" y="113407"/>
                  </a:lnTo>
                  <a:lnTo>
                    <a:pt x="2823937" y="113407"/>
                  </a:lnTo>
                  <a:lnTo>
                    <a:pt x="2801838" y="113407"/>
                  </a:lnTo>
                  <a:lnTo>
                    <a:pt x="2756982" y="113407"/>
                  </a:lnTo>
                  <a:lnTo>
                    <a:pt x="2754097" y="113407"/>
                  </a:lnTo>
                  <a:lnTo>
                    <a:pt x="2734884" y="113407"/>
                  </a:lnTo>
                  <a:lnTo>
                    <a:pt x="2731998" y="113407"/>
                  </a:lnTo>
                  <a:lnTo>
                    <a:pt x="2668794" y="113407"/>
                  </a:lnTo>
                  <a:lnTo>
                    <a:pt x="2646695" y="113407"/>
                  </a:lnTo>
                  <a:lnTo>
                    <a:pt x="2636115" y="113407"/>
                  </a:lnTo>
                  <a:lnTo>
                    <a:pt x="2614017" y="113407"/>
                  </a:lnTo>
                  <a:lnTo>
                    <a:pt x="2566482" y="113407"/>
                  </a:lnTo>
                  <a:lnTo>
                    <a:pt x="2544384" y="113407"/>
                  </a:lnTo>
                  <a:lnTo>
                    <a:pt x="2495147" y="113407"/>
                  </a:lnTo>
                  <a:lnTo>
                    <a:pt x="2473049" y="113407"/>
                  </a:lnTo>
                  <a:lnTo>
                    <a:pt x="2445615" y="113407"/>
                  </a:lnTo>
                  <a:lnTo>
                    <a:pt x="2423517" y="113407"/>
                  </a:lnTo>
                  <a:lnTo>
                    <a:pt x="2332532" y="113407"/>
                  </a:lnTo>
                  <a:lnTo>
                    <a:pt x="2310433" y="113407"/>
                  </a:lnTo>
                  <a:lnTo>
                    <a:pt x="2304647" y="113407"/>
                  </a:lnTo>
                  <a:lnTo>
                    <a:pt x="2282549" y="113407"/>
                  </a:lnTo>
                  <a:lnTo>
                    <a:pt x="2146721" y="113407"/>
                  </a:lnTo>
                  <a:lnTo>
                    <a:pt x="2142032" y="113407"/>
                  </a:lnTo>
                  <a:lnTo>
                    <a:pt x="2139925" y="113407"/>
                  </a:lnTo>
                  <a:lnTo>
                    <a:pt x="2137864" y="113407"/>
                  </a:lnTo>
                  <a:lnTo>
                    <a:pt x="2124622" y="113407"/>
                  </a:lnTo>
                  <a:lnTo>
                    <a:pt x="2123432" y="113407"/>
                  </a:lnTo>
                  <a:lnTo>
                    <a:pt x="2119933" y="113407"/>
                  </a:lnTo>
                  <a:lnTo>
                    <a:pt x="2097049" y="113407"/>
                  </a:lnTo>
                  <a:cubicBezTo>
                    <a:pt x="2073661" y="113407"/>
                    <a:pt x="2037517" y="113407"/>
                    <a:pt x="1981658" y="113407"/>
                  </a:cubicBezTo>
                  <a:lnTo>
                    <a:pt x="1956221" y="113407"/>
                  </a:lnTo>
                  <a:lnTo>
                    <a:pt x="1949425" y="113407"/>
                  </a:lnTo>
                  <a:lnTo>
                    <a:pt x="1947364" y="113407"/>
                  </a:lnTo>
                  <a:lnTo>
                    <a:pt x="1934122" y="113407"/>
                  </a:lnTo>
                  <a:lnTo>
                    <a:pt x="1932932" y="113407"/>
                  </a:lnTo>
                  <a:lnTo>
                    <a:pt x="1906549" y="113407"/>
                  </a:lnTo>
                  <a:lnTo>
                    <a:pt x="1882214" y="113407"/>
                  </a:lnTo>
                  <a:lnTo>
                    <a:pt x="1861030" y="113407"/>
                  </a:lnTo>
                  <a:lnTo>
                    <a:pt x="1791158" y="113407"/>
                  </a:lnTo>
                  <a:lnTo>
                    <a:pt x="1747978" y="113407"/>
                  </a:lnTo>
                  <a:lnTo>
                    <a:pt x="1691714" y="113407"/>
                  </a:lnTo>
                  <a:lnTo>
                    <a:pt x="1573733" y="113407"/>
                  </a:lnTo>
                  <a:lnTo>
                    <a:pt x="1557478" y="113407"/>
                  </a:lnTo>
                  <a:lnTo>
                    <a:pt x="1383233" y="113407"/>
                  </a:lnTo>
                  <a:lnTo>
                    <a:pt x="1354259" y="113407"/>
                  </a:lnTo>
                  <a:lnTo>
                    <a:pt x="1163759" y="113407"/>
                  </a:lnTo>
                  <a:lnTo>
                    <a:pt x="1084338" y="113407"/>
                  </a:lnTo>
                  <a:lnTo>
                    <a:pt x="893838" y="113407"/>
                  </a:lnTo>
                  <a:cubicBezTo>
                    <a:pt x="820324" y="113407"/>
                    <a:pt x="727960" y="166215"/>
                    <a:pt x="690261" y="230339"/>
                  </a:cubicBezTo>
                  <a:cubicBezTo>
                    <a:pt x="690261" y="230339"/>
                    <a:pt x="690261" y="230339"/>
                    <a:pt x="162467" y="1145043"/>
                  </a:cubicBezTo>
                  <a:cubicBezTo>
                    <a:pt x="144559" y="1177105"/>
                    <a:pt x="135606" y="1219539"/>
                    <a:pt x="135606" y="1261974"/>
                  </a:cubicBezTo>
                  <a:close/>
                  <a:moveTo>
                    <a:pt x="0" y="1261974"/>
                  </a:moveTo>
                  <a:cubicBezTo>
                    <a:pt x="0" y="1215349"/>
                    <a:pt x="9837" y="1168725"/>
                    <a:pt x="29513" y="1133497"/>
                  </a:cubicBezTo>
                  <a:cubicBezTo>
                    <a:pt x="609420" y="128477"/>
                    <a:pt x="609420" y="128477"/>
                    <a:pt x="609420" y="128477"/>
                  </a:cubicBezTo>
                  <a:cubicBezTo>
                    <a:pt x="650842" y="58022"/>
                    <a:pt x="752325" y="0"/>
                    <a:pt x="833098" y="0"/>
                  </a:cubicBezTo>
                  <a:cubicBezTo>
                    <a:pt x="1702959" y="0"/>
                    <a:pt x="1920424" y="0"/>
                    <a:pt x="1974790" y="0"/>
                  </a:cubicBezTo>
                  <a:lnTo>
                    <a:pt x="1976098" y="0"/>
                  </a:lnTo>
                  <a:lnTo>
                    <a:pt x="1990647" y="0"/>
                  </a:lnTo>
                  <a:lnTo>
                    <a:pt x="1992912" y="0"/>
                  </a:lnTo>
                  <a:lnTo>
                    <a:pt x="2000379" y="0"/>
                  </a:lnTo>
                  <a:lnTo>
                    <a:pt x="2180255" y="0"/>
                  </a:lnTo>
                  <a:lnTo>
                    <a:pt x="2204536" y="0"/>
                  </a:lnTo>
                  <a:lnTo>
                    <a:pt x="2358928" y="0"/>
                  </a:lnTo>
                  <a:lnTo>
                    <a:pt x="2383208" y="0"/>
                  </a:lnTo>
                  <a:lnTo>
                    <a:pt x="2513815" y="0"/>
                  </a:lnTo>
                  <a:lnTo>
                    <a:pt x="2538095" y="0"/>
                  </a:lnTo>
                  <a:lnTo>
                    <a:pt x="2646616" y="0"/>
                  </a:lnTo>
                  <a:lnTo>
                    <a:pt x="2670896" y="0"/>
                  </a:lnTo>
                  <a:lnTo>
                    <a:pt x="2759029" y="0"/>
                  </a:lnTo>
                  <a:lnTo>
                    <a:pt x="2783310" y="0"/>
                  </a:lnTo>
                  <a:lnTo>
                    <a:pt x="2852754" y="0"/>
                  </a:lnTo>
                  <a:lnTo>
                    <a:pt x="2877035" y="0"/>
                  </a:lnTo>
                  <a:lnTo>
                    <a:pt x="2929490" y="0"/>
                  </a:lnTo>
                  <a:lnTo>
                    <a:pt x="2953771" y="0"/>
                  </a:lnTo>
                  <a:lnTo>
                    <a:pt x="2990936" y="0"/>
                  </a:lnTo>
                  <a:lnTo>
                    <a:pt x="3015216" y="0"/>
                  </a:lnTo>
                  <a:lnTo>
                    <a:pt x="3074750" y="0"/>
                  </a:lnTo>
                  <a:lnTo>
                    <a:pt x="3099031" y="0"/>
                  </a:lnTo>
                  <a:lnTo>
                    <a:pt x="3117790" y="0"/>
                  </a:lnTo>
                  <a:cubicBezTo>
                    <a:pt x="3135912" y="0"/>
                    <a:pt x="3135912" y="0"/>
                    <a:pt x="3135912" y="0"/>
                  </a:cubicBezTo>
                  <a:lnTo>
                    <a:pt x="3142071" y="0"/>
                  </a:lnTo>
                  <a:lnTo>
                    <a:pt x="3143379" y="0"/>
                  </a:lnTo>
                  <a:lnTo>
                    <a:pt x="3157927" y="0"/>
                  </a:lnTo>
                  <a:lnTo>
                    <a:pt x="3160193" y="0"/>
                  </a:lnTo>
                  <a:lnTo>
                    <a:pt x="3347536" y="0"/>
                  </a:lnTo>
                  <a:cubicBezTo>
                    <a:pt x="4303193" y="0"/>
                    <a:pt x="4303193" y="0"/>
                    <a:pt x="4303193" y="0"/>
                  </a:cubicBezTo>
                  <a:cubicBezTo>
                    <a:pt x="4386037" y="0"/>
                    <a:pt x="4485449" y="58022"/>
                    <a:pt x="4526872" y="128477"/>
                  </a:cubicBezTo>
                  <a:cubicBezTo>
                    <a:pt x="5106779" y="1133497"/>
                    <a:pt x="5106779" y="1133497"/>
                    <a:pt x="5106779" y="1133497"/>
                  </a:cubicBezTo>
                  <a:cubicBezTo>
                    <a:pt x="5148200" y="1203952"/>
                    <a:pt x="5148200" y="1319996"/>
                    <a:pt x="5106779" y="1390451"/>
                  </a:cubicBezTo>
                  <a:cubicBezTo>
                    <a:pt x="4526872" y="2395471"/>
                    <a:pt x="4526872" y="2395471"/>
                    <a:pt x="4526872" y="2395471"/>
                  </a:cubicBezTo>
                  <a:cubicBezTo>
                    <a:pt x="4485449" y="2465926"/>
                    <a:pt x="4386037" y="2523948"/>
                    <a:pt x="4303193" y="2523948"/>
                  </a:cubicBezTo>
                  <a:lnTo>
                    <a:pt x="3160193" y="2523948"/>
                  </a:lnTo>
                  <a:lnTo>
                    <a:pt x="3143379" y="2523948"/>
                  </a:lnTo>
                  <a:lnTo>
                    <a:pt x="3135912" y="2523948"/>
                  </a:lnTo>
                  <a:lnTo>
                    <a:pt x="2000379" y="2523948"/>
                  </a:lnTo>
                  <a:lnTo>
                    <a:pt x="1992912" y="2523948"/>
                  </a:lnTo>
                  <a:lnTo>
                    <a:pt x="1976098" y="2523948"/>
                  </a:lnTo>
                  <a:lnTo>
                    <a:pt x="833098" y="2523948"/>
                  </a:lnTo>
                  <a:cubicBezTo>
                    <a:pt x="752325" y="2523948"/>
                    <a:pt x="650842" y="2465926"/>
                    <a:pt x="609420" y="2395471"/>
                  </a:cubicBezTo>
                  <a:cubicBezTo>
                    <a:pt x="29513" y="1390451"/>
                    <a:pt x="29513" y="1390451"/>
                    <a:pt x="29513" y="1390451"/>
                  </a:cubicBezTo>
                  <a:cubicBezTo>
                    <a:pt x="9837" y="1355223"/>
                    <a:pt x="0" y="1308599"/>
                    <a:pt x="0" y="1261974"/>
                  </a:cubicBezTo>
                  <a:close/>
                </a:path>
              </a:pathLst>
            </a:custGeom>
            <a:grpFill/>
            <a:ln w="25400"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6" name="矩形 65">
              <a:extLst>
                <a:ext uri="{FF2B5EF4-FFF2-40B4-BE49-F238E27FC236}">
                  <a16:creationId xmlns:a16="http://schemas.microsoft.com/office/drawing/2014/main" id="{0691B0F4-5C63-C44B-A16F-249F35E4D80E}"/>
                </a:ext>
              </a:extLst>
            </p:cNvPr>
            <p:cNvSpPr/>
            <p:nvPr/>
          </p:nvSpPr>
          <p:spPr>
            <a:xfrm>
              <a:off x="773540" y="2423160"/>
              <a:ext cx="2376264" cy="6267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7" name="组合 66">
            <a:extLst>
              <a:ext uri="{FF2B5EF4-FFF2-40B4-BE49-F238E27FC236}">
                <a16:creationId xmlns:a16="http://schemas.microsoft.com/office/drawing/2014/main" id="{0A09F38A-370D-1D44-9FD8-12E94CC95D9D}"/>
              </a:ext>
            </a:extLst>
          </p:cNvPr>
          <p:cNvGrpSpPr/>
          <p:nvPr/>
        </p:nvGrpSpPr>
        <p:grpSpPr>
          <a:xfrm>
            <a:off x="8211251" y="1334737"/>
            <a:ext cx="2430244" cy="4947097"/>
            <a:chOff x="699698" y="1340769"/>
            <a:chExt cx="2523948" cy="5137844"/>
          </a:xfrm>
        </p:grpSpPr>
        <p:sp>
          <p:nvSpPr>
            <p:cNvPr id="68" name="任意多边形 85">
              <a:extLst>
                <a:ext uri="{FF2B5EF4-FFF2-40B4-BE49-F238E27FC236}">
                  <a16:creationId xmlns:a16="http://schemas.microsoft.com/office/drawing/2014/main" id="{E366CBA7-82A6-8C43-BCA8-F57B3E40BBC9}"/>
                </a:ext>
              </a:extLst>
            </p:cNvPr>
            <p:cNvSpPr>
              <a:spLocks/>
            </p:cNvSpPr>
            <p:nvPr/>
          </p:nvSpPr>
          <p:spPr bwMode="auto">
            <a:xfrm rot="5400000">
              <a:off x="-607250" y="2647717"/>
              <a:ext cx="5137844" cy="2523948"/>
            </a:xfrm>
            <a:custGeom>
              <a:avLst/>
              <a:gdLst>
                <a:gd name="connsiteX0" fmla="*/ 135606 w 5137844"/>
                <a:gd name="connsiteY0" fmla="*/ 1261974 h 2523948"/>
                <a:gd name="connsiteX1" fmla="*/ 162467 w 5137844"/>
                <a:gd name="connsiteY1" fmla="*/ 1378906 h 2523948"/>
                <a:gd name="connsiteX2" fmla="*/ 690261 w 5137844"/>
                <a:gd name="connsiteY2" fmla="*/ 2293610 h 2523948"/>
                <a:gd name="connsiteX3" fmla="*/ 893838 w 5137844"/>
                <a:gd name="connsiteY3" fmla="*/ 2410541 h 2523948"/>
                <a:gd name="connsiteX4" fmla="*/ 1084338 w 5137844"/>
                <a:gd name="connsiteY4" fmla="*/ 2410541 h 2523948"/>
                <a:gd name="connsiteX5" fmla="*/ 1934122 w 5137844"/>
                <a:gd name="connsiteY5" fmla="*/ 2410541 h 2523948"/>
                <a:gd name="connsiteX6" fmla="*/ 1949425 w 5137844"/>
                <a:gd name="connsiteY6" fmla="*/ 2410541 h 2523948"/>
                <a:gd name="connsiteX7" fmla="*/ 1956221 w 5137844"/>
                <a:gd name="connsiteY7" fmla="*/ 2410541 h 2523948"/>
                <a:gd name="connsiteX8" fmla="*/ 2124622 w 5137844"/>
                <a:gd name="connsiteY8" fmla="*/ 2410541 h 2523948"/>
                <a:gd name="connsiteX9" fmla="*/ 2139925 w 5137844"/>
                <a:gd name="connsiteY9" fmla="*/ 2410541 h 2523948"/>
                <a:gd name="connsiteX10" fmla="*/ 2146721 w 5137844"/>
                <a:gd name="connsiteY10" fmla="*/ 2410541 h 2523948"/>
                <a:gd name="connsiteX11" fmla="*/ 2989710 w 5137844"/>
                <a:gd name="connsiteY11" fmla="*/ 2410541 h 2523948"/>
                <a:gd name="connsiteX12" fmla="*/ 2996506 w 5137844"/>
                <a:gd name="connsiteY12" fmla="*/ 2410541 h 2523948"/>
                <a:gd name="connsiteX13" fmla="*/ 3011809 w 5137844"/>
                <a:gd name="connsiteY13" fmla="*/ 2410541 h 2523948"/>
                <a:gd name="connsiteX14" fmla="*/ 3180210 w 5137844"/>
                <a:gd name="connsiteY14" fmla="*/ 2410541 h 2523948"/>
                <a:gd name="connsiteX15" fmla="*/ 3187006 w 5137844"/>
                <a:gd name="connsiteY15" fmla="*/ 2410541 h 2523948"/>
                <a:gd name="connsiteX16" fmla="*/ 3202309 w 5137844"/>
                <a:gd name="connsiteY16" fmla="*/ 2410541 h 2523948"/>
                <a:gd name="connsiteX17" fmla="*/ 4052093 w 5137844"/>
                <a:gd name="connsiteY17" fmla="*/ 2410541 h 2523948"/>
                <a:gd name="connsiteX18" fmla="*/ 4242593 w 5137844"/>
                <a:gd name="connsiteY18" fmla="*/ 2410541 h 2523948"/>
                <a:gd name="connsiteX19" fmla="*/ 4446171 w 5137844"/>
                <a:gd name="connsiteY19" fmla="*/ 2293610 h 2523948"/>
                <a:gd name="connsiteX20" fmla="*/ 4973965 w 5137844"/>
                <a:gd name="connsiteY20" fmla="*/ 1378906 h 2523948"/>
                <a:gd name="connsiteX21" fmla="*/ 4973965 w 5137844"/>
                <a:gd name="connsiteY21" fmla="*/ 1145043 h 2523948"/>
                <a:gd name="connsiteX22" fmla="*/ 4446171 w 5137844"/>
                <a:gd name="connsiteY22" fmla="*/ 230339 h 2523948"/>
                <a:gd name="connsiteX23" fmla="*/ 4242593 w 5137844"/>
                <a:gd name="connsiteY23" fmla="*/ 113407 h 2523948"/>
                <a:gd name="connsiteX24" fmla="*/ 4133871 w 5137844"/>
                <a:gd name="connsiteY24" fmla="*/ 113407 h 2523948"/>
                <a:gd name="connsiteX25" fmla="*/ 4052093 w 5137844"/>
                <a:gd name="connsiteY25" fmla="*/ 113407 h 2523948"/>
                <a:gd name="connsiteX26" fmla="*/ 4050394 w 5137844"/>
                <a:gd name="connsiteY26" fmla="*/ 113407 h 2523948"/>
                <a:gd name="connsiteX27" fmla="*/ 4038503 w 5137844"/>
                <a:gd name="connsiteY27" fmla="*/ 113407 h 2523948"/>
                <a:gd name="connsiteX28" fmla="*/ 4030245 w 5137844"/>
                <a:gd name="connsiteY28" fmla="*/ 113407 h 2523948"/>
                <a:gd name="connsiteX29" fmla="*/ 4006226 w 5137844"/>
                <a:gd name="connsiteY29" fmla="*/ 113407 h 2523948"/>
                <a:gd name="connsiteX30" fmla="*/ 3943371 w 5137844"/>
                <a:gd name="connsiteY30" fmla="*/ 113407 h 2523948"/>
                <a:gd name="connsiteX31" fmla="*/ 3875656 w 5137844"/>
                <a:gd name="connsiteY31" fmla="*/ 113407 h 2523948"/>
                <a:gd name="connsiteX32" fmla="*/ 3839745 w 5137844"/>
                <a:gd name="connsiteY32" fmla="*/ 113407 h 2523948"/>
                <a:gd name="connsiteX33" fmla="*/ 3776065 w 5137844"/>
                <a:gd name="connsiteY33" fmla="*/ 113407 h 2523948"/>
                <a:gd name="connsiteX34" fmla="*/ 3685156 w 5137844"/>
                <a:gd name="connsiteY34" fmla="*/ 113407 h 2523948"/>
                <a:gd name="connsiteX35" fmla="*/ 3659911 w 5137844"/>
                <a:gd name="connsiteY35" fmla="*/ 113407 h 2523948"/>
                <a:gd name="connsiteX36" fmla="*/ 3585565 w 5137844"/>
                <a:gd name="connsiteY36" fmla="*/ 113407 h 2523948"/>
                <a:gd name="connsiteX37" fmla="*/ 3525919 w 5137844"/>
                <a:gd name="connsiteY37" fmla="*/ 113407 h 2523948"/>
                <a:gd name="connsiteX38" fmla="*/ 3469411 w 5137844"/>
                <a:gd name="connsiteY38" fmla="*/ 113407 h 2523948"/>
                <a:gd name="connsiteX39" fmla="*/ 3372816 w 5137844"/>
                <a:gd name="connsiteY39" fmla="*/ 113407 h 2523948"/>
                <a:gd name="connsiteX40" fmla="*/ 3335419 w 5137844"/>
                <a:gd name="connsiteY40" fmla="*/ 113407 h 2523948"/>
                <a:gd name="connsiteX41" fmla="*/ 3202309 w 5137844"/>
                <a:gd name="connsiteY41" fmla="*/ 113407 h 2523948"/>
                <a:gd name="connsiteX42" fmla="*/ 3200246 w 5137844"/>
                <a:gd name="connsiteY42" fmla="*/ 113407 h 2523948"/>
                <a:gd name="connsiteX43" fmla="*/ 3187006 w 5137844"/>
                <a:gd name="connsiteY43" fmla="*/ 113407 h 2523948"/>
                <a:gd name="connsiteX44" fmla="*/ 3185815 w 5137844"/>
                <a:gd name="connsiteY44" fmla="*/ 113407 h 2523948"/>
                <a:gd name="connsiteX45" fmla="*/ 3182316 w 5137844"/>
                <a:gd name="connsiteY45" fmla="*/ 113407 h 2523948"/>
                <a:gd name="connsiteX46" fmla="*/ 3180210 w 5137844"/>
                <a:gd name="connsiteY46" fmla="*/ 113407 h 2523948"/>
                <a:gd name="connsiteX47" fmla="*/ 3163716 w 5137844"/>
                <a:gd name="connsiteY47" fmla="*/ 113407 h 2523948"/>
                <a:gd name="connsiteX48" fmla="*/ 3146643 w 5137844"/>
                <a:gd name="connsiteY48" fmla="*/ 113407 h 2523948"/>
                <a:gd name="connsiteX49" fmla="*/ 3124544 w 5137844"/>
                <a:gd name="connsiteY49" fmla="*/ 113407 h 2523948"/>
                <a:gd name="connsiteX50" fmla="*/ 3070360 w 5137844"/>
                <a:gd name="connsiteY50" fmla="*/ 113407 h 2523948"/>
                <a:gd name="connsiteX51" fmla="*/ 3048262 w 5137844"/>
                <a:gd name="connsiteY51" fmla="*/ 113407 h 2523948"/>
                <a:gd name="connsiteX52" fmla="*/ 3014437 w 5137844"/>
                <a:gd name="connsiteY52" fmla="*/ 113407 h 2523948"/>
                <a:gd name="connsiteX53" fmla="*/ 3011809 w 5137844"/>
                <a:gd name="connsiteY53" fmla="*/ 113407 h 2523948"/>
                <a:gd name="connsiteX54" fmla="*/ 3009746 w 5137844"/>
                <a:gd name="connsiteY54" fmla="*/ 113407 h 2523948"/>
                <a:gd name="connsiteX55" fmla="*/ 2996506 w 5137844"/>
                <a:gd name="connsiteY55" fmla="*/ 113407 h 2523948"/>
                <a:gd name="connsiteX56" fmla="*/ 2995315 w 5137844"/>
                <a:gd name="connsiteY56" fmla="*/ 113407 h 2523948"/>
                <a:gd name="connsiteX57" fmla="*/ 2992338 w 5137844"/>
                <a:gd name="connsiteY57" fmla="*/ 113407 h 2523948"/>
                <a:gd name="connsiteX58" fmla="*/ 2989710 w 5137844"/>
                <a:gd name="connsiteY58" fmla="*/ 113407 h 2523948"/>
                <a:gd name="connsiteX59" fmla="*/ 2987648 w 5137844"/>
                <a:gd name="connsiteY59" fmla="*/ 113407 h 2523948"/>
                <a:gd name="connsiteX60" fmla="*/ 2973216 w 5137844"/>
                <a:gd name="connsiteY60" fmla="*/ 113407 h 2523948"/>
                <a:gd name="connsiteX61" fmla="*/ 2956143 w 5137844"/>
                <a:gd name="connsiteY61" fmla="*/ 113407 h 2523948"/>
                <a:gd name="connsiteX62" fmla="*/ 2944597 w 5137844"/>
                <a:gd name="connsiteY62" fmla="*/ 113407 h 2523948"/>
                <a:gd name="connsiteX63" fmla="*/ 2934044 w 5137844"/>
                <a:gd name="connsiteY63" fmla="*/ 113407 h 2523948"/>
                <a:gd name="connsiteX64" fmla="*/ 2922498 w 5137844"/>
                <a:gd name="connsiteY64" fmla="*/ 113407 h 2523948"/>
                <a:gd name="connsiteX65" fmla="*/ 2879860 w 5137844"/>
                <a:gd name="connsiteY65" fmla="*/ 113407 h 2523948"/>
                <a:gd name="connsiteX66" fmla="*/ 2859294 w 5137844"/>
                <a:gd name="connsiteY66" fmla="*/ 113407 h 2523948"/>
                <a:gd name="connsiteX67" fmla="*/ 2857762 w 5137844"/>
                <a:gd name="connsiteY67" fmla="*/ 113407 h 2523948"/>
                <a:gd name="connsiteX68" fmla="*/ 2837195 w 5137844"/>
                <a:gd name="connsiteY68" fmla="*/ 113407 h 2523948"/>
                <a:gd name="connsiteX69" fmla="*/ 2823937 w 5137844"/>
                <a:gd name="connsiteY69" fmla="*/ 113407 h 2523948"/>
                <a:gd name="connsiteX70" fmla="*/ 2801838 w 5137844"/>
                <a:gd name="connsiteY70" fmla="*/ 113407 h 2523948"/>
                <a:gd name="connsiteX71" fmla="*/ 2756982 w 5137844"/>
                <a:gd name="connsiteY71" fmla="*/ 113407 h 2523948"/>
                <a:gd name="connsiteX72" fmla="*/ 2754097 w 5137844"/>
                <a:gd name="connsiteY72" fmla="*/ 113407 h 2523948"/>
                <a:gd name="connsiteX73" fmla="*/ 2734884 w 5137844"/>
                <a:gd name="connsiteY73" fmla="*/ 113407 h 2523948"/>
                <a:gd name="connsiteX74" fmla="*/ 2731998 w 5137844"/>
                <a:gd name="connsiteY74" fmla="*/ 113407 h 2523948"/>
                <a:gd name="connsiteX75" fmla="*/ 2668794 w 5137844"/>
                <a:gd name="connsiteY75" fmla="*/ 113407 h 2523948"/>
                <a:gd name="connsiteX76" fmla="*/ 2646695 w 5137844"/>
                <a:gd name="connsiteY76" fmla="*/ 113407 h 2523948"/>
                <a:gd name="connsiteX77" fmla="*/ 2636115 w 5137844"/>
                <a:gd name="connsiteY77" fmla="*/ 113407 h 2523948"/>
                <a:gd name="connsiteX78" fmla="*/ 2614017 w 5137844"/>
                <a:gd name="connsiteY78" fmla="*/ 113407 h 2523948"/>
                <a:gd name="connsiteX79" fmla="*/ 2566482 w 5137844"/>
                <a:gd name="connsiteY79" fmla="*/ 113407 h 2523948"/>
                <a:gd name="connsiteX80" fmla="*/ 2544384 w 5137844"/>
                <a:gd name="connsiteY80" fmla="*/ 113407 h 2523948"/>
                <a:gd name="connsiteX81" fmla="*/ 2495147 w 5137844"/>
                <a:gd name="connsiteY81" fmla="*/ 113407 h 2523948"/>
                <a:gd name="connsiteX82" fmla="*/ 2473049 w 5137844"/>
                <a:gd name="connsiteY82" fmla="*/ 113407 h 2523948"/>
                <a:gd name="connsiteX83" fmla="*/ 2445615 w 5137844"/>
                <a:gd name="connsiteY83" fmla="*/ 113407 h 2523948"/>
                <a:gd name="connsiteX84" fmla="*/ 2423517 w 5137844"/>
                <a:gd name="connsiteY84" fmla="*/ 113407 h 2523948"/>
                <a:gd name="connsiteX85" fmla="*/ 2332532 w 5137844"/>
                <a:gd name="connsiteY85" fmla="*/ 113407 h 2523948"/>
                <a:gd name="connsiteX86" fmla="*/ 2310433 w 5137844"/>
                <a:gd name="connsiteY86" fmla="*/ 113407 h 2523948"/>
                <a:gd name="connsiteX87" fmla="*/ 2304647 w 5137844"/>
                <a:gd name="connsiteY87" fmla="*/ 113407 h 2523948"/>
                <a:gd name="connsiteX88" fmla="*/ 2282549 w 5137844"/>
                <a:gd name="connsiteY88" fmla="*/ 113407 h 2523948"/>
                <a:gd name="connsiteX89" fmla="*/ 2146721 w 5137844"/>
                <a:gd name="connsiteY89" fmla="*/ 113407 h 2523948"/>
                <a:gd name="connsiteX90" fmla="*/ 2142032 w 5137844"/>
                <a:gd name="connsiteY90" fmla="*/ 113407 h 2523948"/>
                <a:gd name="connsiteX91" fmla="*/ 2139925 w 5137844"/>
                <a:gd name="connsiteY91" fmla="*/ 113407 h 2523948"/>
                <a:gd name="connsiteX92" fmla="*/ 2137864 w 5137844"/>
                <a:gd name="connsiteY92" fmla="*/ 113407 h 2523948"/>
                <a:gd name="connsiteX93" fmla="*/ 2124622 w 5137844"/>
                <a:gd name="connsiteY93" fmla="*/ 113407 h 2523948"/>
                <a:gd name="connsiteX94" fmla="*/ 2123432 w 5137844"/>
                <a:gd name="connsiteY94" fmla="*/ 113407 h 2523948"/>
                <a:gd name="connsiteX95" fmla="*/ 2119933 w 5137844"/>
                <a:gd name="connsiteY95" fmla="*/ 113407 h 2523948"/>
                <a:gd name="connsiteX96" fmla="*/ 2097049 w 5137844"/>
                <a:gd name="connsiteY96" fmla="*/ 113407 h 2523948"/>
                <a:gd name="connsiteX97" fmla="*/ 1981658 w 5137844"/>
                <a:gd name="connsiteY97" fmla="*/ 113407 h 2523948"/>
                <a:gd name="connsiteX98" fmla="*/ 1956221 w 5137844"/>
                <a:gd name="connsiteY98" fmla="*/ 113407 h 2523948"/>
                <a:gd name="connsiteX99" fmla="*/ 1949425 w 5137844"/>
                <a:gd name="connsiteY99" fmla="*/ 113407 h 2523948"/>
                <a:gd name="connsiteX100" fmla="*/ 1947364 w 5137844"/>
                <a:gd name="connsiteY100" fmla="*/ 113407 h 2523948"/>
                <a:gd name="connsiteX101" fmla="*/ 1934122 w 5137844"/>
                <a:gd name="connsiteY101" fmla="*/ 113407 h 2523948"/>
                <a:gd name="connsiteX102" fmla="*/ 1932932 w 5137844"/>
                <a:gd name="connsiteY102" fmla="*/ 113407 h 2523948"/>
                <a:gd name="connsiteX103" fmla="*/ 1906549 w 5137844"/>
                <a:gd name="connsiteY103" fmla="*/ 113407 h 2523948"/>
                <a:gd name="connsiteX104" fmla="*/ 1882214 w 5137844"/>
                <a:gd name="connsiteY104" fmla="*/ 113407 h 2523948"/>
                <a:gd name="connsiteX105" fmla="*/ 1861030 w 5137844"/>
                <a:gd name="connsiteY105" fmla="*/ 113407 h 2523948"/>
                <a:gd name="connsiteX106" fmla="*/ 1791158 w 5137844"/>
                <a:gd name="connsiteY106" fmla="*/ 113407 h 2523948"/>
                <a:gd name="connsiteX107" fmla="*/ 1747978 w 5137844"/>
                <a:gd name="connsiteY107" fmla="*/ 113407 h 2523948"/>
                <a:gd name="connsiteX108" fmla="*/ 1691714 w 5137844"/>
                <a:gd name="connsiteY108" fmla="*/ 113407 h 2523948"/>
                <a:gd name="connsiteX109" fmla="*/ 1573733 w 5137844"/>
                <a:gd name="connsiteY109" fmla="*/ 113407 h 2523948"/>
                <a:gd name="connsiteX110" fmla="*/ 1557478 w 5137844"/>
                <a:gd name="connsiteY110" fmla="*/ 113407 h 2523948"/>
                <a:gd name="connsiteX111" fmla="*/ 1383233 w 5137844"/>
                <a:gd name="connsiteY111" fmla="*/ 113407 h 2523948"/>
                <a:gd name="connsiteX112" fmla="*/ 1354259 w 5137844"/>
                <a:gd name="connsiteY112" fmla="*/ 113407 h 2523948"/>
                <a:gd name="connsiteX113" fmla="*/ 1163759 w 5137844"/>
                <a:gd name="connsiteY113" fmla="*/ 113407 h 2523948"/>
                <a:gd name="connsiteX114" fmla="*/ 1084338 w 5137844"/>
                <a:gd name="connsiteY114" fmla="*/ 113407 h 2523948"/>
                <a:gd name="connsiteX115" fmla="*/ 893838 w 5137844"/>
                <a:gd name="connsiteY115" fmla="*/ 113407 h 2523948"/>
                <a:gd name="connsiteX116" fmla="*/ 690261 w 5137844"/>
                <a:gd name="connsiteY116" fmla="*/ 230339 h 2523948"/>
                <a:gd name="connsiteX117" fmla="*/ 162467 w 5137844"/>
                <a:gd name="connsiteY117" fmla="*/ 1145043 h 2523948"/>
                <a:gd name="connsiteX118" fmla="*/ 135606 w 5137844"/>
                <a:gd name="connsiteY118" fmla="*/ 1261974 h 2523948"/>
                <a:gd name="connsiteX119" fmla="*/ 0 w 5137844"/>
                <a:gd name="connsiteY119" fmla="*/ 1261974 h 2523948"/>
                <a:gd name="connsiteX120" fmla="*/ 29513 w 5137844"/>
                <a:gd name="connsiteY120" fmla="*/ 1133497 h 2523948"/>
                <a:gd name="connsiteX121" fmla="*/ 609420 w 5137844"/>
                <a:gd name="connsiteY121" fmla="*/ 128477 h 2523948"/>
                <a:gd name="connsiteX122" fmla="*/ 833098 w 5137844"/>
                <a:gd name="connsiteY122" fmla="*/ 0 h 2523948"/>
                <a:gd name="connsiteX123" fmla="*/ 1974790 w 5137844"/>
                <a:gd name="connsiteY123" fmla="*/ 0 h 2523948"/>
                <a:gd name="connsiteX124" fmla="*/ 1976098 w 5137844"/>
                <a:gd name="connsiteY124" fmla="*/ 0 h 2523948"/>
                <a:gd name="connsiteX125" fmla="*/ 1990647 w 5137844"/>
                <a:gd name="connsiteY125" fmla="*/ 0 h 2523948"/>
                <a:gd name="connsiteX126" fmla="*/ 1992912 w 5137844"/>
                <a:gd name="connsiteY126" fmla="*/ 0 h 2523948"/>
                <a:gd name="connsiteX127" fmla="*/ 2000379 w 5137844"/>
                <a:gd name="connsiteY127" fmla="*/ 0 h 2523948"/>
                <a:gd name="connsiteX128" fmla="*/ 2180255 w 5137844"/>
                <a:gd name="connsiteY128" fmla="*/ 0 h 2523948"/>
                <a:gd name="connsiteX129" fmla="*/ 2204536 w 5137844"/>
                <a:gd name="connsiteY129" fmla="*/ 0 h 2523948"/>
                <a:gd name="connsiteX130" fmla="*/ 2358928 w 5137844"/>
                <a:gd name="connsiteY130" fmla="*/ 0 h 2523948"/>
                <a:gd name="connsiteX131" fmla="*/ 2383208 w 5137844"/>
                <a:gd name="connsiteY131" fmla="*/ 0 h 2523948"/>
                <a:gd name="connsiteX132" fmla="*/ 2513815 w 5137844"/>
                <a:gd name="connsiteY132" fmla="*/ 0 h 2523948"/>
                <a:gd name="connsiteX133" fmla="*/ 2538095 w 5137844"/>
                <a:gd name="connsiteY133" fmla="*/ 0 h 2523948"/>
                <a:gd name="connsiteX134" fmla="*/ 2646616 w 5137844"/>
                <a:gd name="connsiteY134" fmla="*/ 0 h 2523948"/>
                <a:gd name="connsiteX135" fmla="*/ 2670896 w 5137844"/>
                <a:gd name="connsiteY135" fmla="*/ 0 h 2523948"/>
                <a:gd name="connsiteX136" fmla="*/ 2759029 w 5137844"/>
                <a:gd name="connsiteY136" fmla="*/ 0 h 2523948"/>
                <a:gd name="connsiteX137" fmla="*/ 2783310 w 5137844"/>
                <a:gd name="connsiteY137" fmla="*/ 0 h 2523948"/>
                <a:gd name="connsiteX138" fmla="*/ 2852754 w 5137844"/>
                <a:gd name="connsiteY138" fmla="*/ 0 h 2523948"/>
                <a:gd name="connsiteX139" fmla="*/ 2877035 w 5137844"/>
                <a:gd name="connsiteY139" fmla="*/ 0 h 2523948"/>
                <a:gd name="connsiteX140" fmla="*/ 2929490 w 5137844"/>
                <a:gd name="connsiteY140" fmla="*/ 0 h 2523948"/>
                <a:gd name="connsiteX141" fmla="*/ 2953771 w 5137844"/>
                <a:gd name="connsiteY141" fmla="*/ 0 h 2523948"/>
                <a:gd name="connsiteX142" fmla="*/ 2990936 w 5137844"/>
                <a:gd name="connsiteY142" fmla="*/ 0 h 2523948"/>
                <a:gd name="connsiteX143" fmla="*/ 3015216 w 5137844"/>
                <a:gd name="connsiteY143" fmla="*/ 0 h 2523948"/>
                <a:gd name="connsiteX144" fmla="*/ 3074750 w 5137844"/>
                <a:gd name="connsiteY144" fmla="*/ 0 h 2523948"/>
                <a:gd name="connsiteX145" fmla="*/ 3099031 w 5137844"/>
                <a:gd name="connsiteY145" fmla="*/ 0 h 2523948"/>
                <a:gd name="connsiteX146" fmla="*/ 3117790 w 5137844"/>
                <a:gd name="connsiteY146" fmla="*/ 0 h 2523948"/>
                <a:gd name="connsiteX147" fmla="*/ 3135912 w 5137844"/>
                <a:gd name="connsiteY147" fmla="*/ 0 h 2523948"/>
                <a:gd name="connsiteX148" fmla="*/ 3142071 w 5137844"/>
                <a:gd name="connsiteY148" fmla="*/ 0 h 2523948"/>
                <a:gd name="connsiteX149" fmla="*/ 3143379 w 5137844"/>
                <a:gd name="connsiteY149" fmla="*/ 0 h 2523948"/>
                <a:gd name="connsiteX150" fmla="*/ 3157927 w 5137844"/>
                <a:gd name="connsiteY150" fmla="*/ 0 h 2523948"/>
                <a:gd name="connsiteX151" fmla="*/ 3160193 w 5137844"/>
                <a:gd name="connsiteY151" fmla="*/ 0 h 2523948"/>
                <a:gd name="connsiteX152" fmla="*/ 3347536 w 5137844"/>
                <a:gd name="connsiteY152" fmla="*/ 0 h 2523948"/>
                <a:gd name="connsiteX153" fmla="*/ 4303193 w 5137844"/>
                <a:gd name="connsiteY153" fmla="*/ 0 h 2523948"/>
                <a:gd name="connsiteX154" fmla="*/ 4526872 w 5137844"/>
                <a:gd name="connsiteY154" fmla="*/ 128477 h 2523948"/>
                <a:gd name="connsiteX155" fmla="*/ 5106779 w 5137844"/>
                <a:gd name="connsiteY155" fmla="*/ 1133497 h 2523948"/>
                <a:gd name="connsiteX156" fmla="*/ 5106779 w 5137844"/>
                <a:gd name="connsiteY156" fmla="*/ 1390451 h 2523948"/>
                <a:gd name="connsiteX157" fmla="*/ 4526872 w 5137844"/>
                <a:gd name="connsiteY157" fmla="*/ 2395471 h 2523948"/>
                <a:gd name="connsiteX158" fmla="*/ 4303193 w 5137844"/>
                <a:gd name="connsiteY158" fmla="*/ 2523948 h 2523948"/>
                <a:gd name="connsiteX159" fmla="*/ 3160193 w 5137844"/>
                <a:gd name="connsiteY159" fmla="*/ 2523948 h 2523948"/>
                <a:gd name="connsiteX160" fmla="*/ 3143379 w 5137844"/>
                <a:gd name="connsiteY160" fmla="*/ 2523948 h 2523948"/>
                <a:gd name="connsiteX161" fmla="*/ 3135912 w 5137844"/>
                <a:gd name="connsiteY161" fmla="*/ 2523948 h 2523948"/>
                <a:gd name="connsiteX162" fmla="*/ 2000379 w 5137844"/>
                <a:gd name="connsiteY162" fmla="*/ 2523948 h 2523948"/>
                <a:gd name="connsiteX163" fmla="*/ 1992912 w 5137844"/>
                <a:gd name="connsiteY163" fmla="*/ 2523948 h 2523948"/>
                <a:gd name="connsiteX164" fmla="*/ 1976098 w 5137844"/>
                <a:gd name="connsiteY164" fmla="*/ 2523948 h 2523948"/>
                <a:gd name="connsiteX165" fmla="*/ 833098 w 5137844"/>
                <a:gd name="connsiteY165" fmla="*/ 2523948 h 2523948"/>
                <a:gd name="connsiteX166" fmla="*/ 609420 w 5137844"/>
                <a:gd name="connsiteY166" fmla="*/ 2395471 h 2523948"/>
                <a:gd name="connsiteX167" fmla="*/ 29513 w 5137844"/>
                <a:gd name="connsiteY167" fmla="*/ 1390451 h 2523948"/>
                <a:gd name="connsiteX168" fmla="*/ 0 w 5137844"/>
                <a:gd name="connsiteY168" fmla="*/ 1261974 h 2523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</a:cxnLst>
              <a:rect l="l" t="t" r="r" b="b"/>
              <a:pathLst>
                <a:path w="5137844" h="2523948">
                  <a:moveTo>
                    <a:pt x="135606" y="1261974"/>
                  </a:moveTo>
                  <a:cubicBezTo>
                    <a:pt x="135606" y="1304409"/>
                    <a:pt x="144559" y="1346843"/>
                    <a:pt x="162467" y="1378906"/>
                  </a:cubicBezTo>
                  <a:cubicBezTo>
                    <a:pt x="162467" y="1378906"/>
                    <a:pt x="162467" y="1378906"/>
                    <a:pt x="690261" y="2293610"/>
                  </a:cubicBezTo>
                  <a:cubicBezTo>
                    <a:pt x="727960" y="2357733"/>
                    <a:pt x="820324" y="2410541"/>
                    <a:pt x="893838" y="2410541"/>
                  </a:cubicBezTo>
                  <a:lnTo>
                    <a:pt x="1084338" y="2410541"/>
                  </a:lnTo>
                  <a:lnTo>
                    <a:pt x="1934122" y="2410541"/>
                  </a:lnTo>
                  <a:lnTo>
                    <a:pt x="1949425" y="2410541"/>
                  </a:lnTo>
                  <a:lnTo>
                    <a:pt x="1956221" y="2410541"/>
                  </a:lnTo>
                  <a:lnTo>
                    <a:pt x="2124622" y="2410541"/>
                  </a:lnTo>
                  <a:lnTo>
                    <a:pt x="2139925" y="2410541"/>
                  </a:lnTo>
                  <a:lnTo>
                    <a:pt x="2146721" y="2410541"/>
                  </a:lnTo>
                  <a:lnTo>
                    <a:pt x="2989710" y="2410541"/>
                  </a:lnTo>
                  <a:lnTo>
                    <a:pt x="2996506" y="2410541"/>
                  </a:lnTo>
                  <a:lnTo>
                    <a:pt x="3011809" y="2410541"/>
                  </a:lnTo>
                  <a:lnTo>
                    <a:pt x="3180210" y="2410541"/>
                  </a:lnTo>
                  <a:lnTo>
                    <a:pt x="3187006" y="2410541"/>
                  </a:lnTo>
                  <a:lnTo>
                    <a:pt x="3202309" y="2410541"/>
                  </a:lnTo>
                  <a:lnTo>
                    <a:pt x="4052093" y="2410541"/>
                  </a:lnTo>
                  <a:lnTo>
                    <a:pt x="4242593" y="2410541"/>
                  </a:lnTo>
                  <a:cubicBezTo>
                    <a:pt x="4317992" y="2410541"/>
                    <a:pt x="4408471" y="2357733"/>
                    <a:pt x="4446171" y="2293610"/>
                  </a:cubicBezTo>
                  <a:cubicBezTo>
                    <a:pt x="4446171" y="2293610"/>
                    <a:pt x="4446171" y="2293610"/>
                    <a:pt x="4973965" y="1378906"/>
                  </a:cubicBezTo>
                  <a:cubicBezTo>
                    <a:pt x="5011664" y="1314782"/>
                    <a:pt x="5011664" y="1209166"/>
                    <a:pt x="4973965" y="1145043"/>
                  </a:cubicBezTo>
                  <a:cubicBezTo>
                    <a:pt x="4973965" y="1145043"/>
                    <a:pt x="4973965" y="1145043"/>
                    <a:pt x="4446171" y="230339"/>
                  </a:cubicBezTo>
                  <a:cubicBezTo>
                    <a:pt x="4408471" y="166215"/>
                    <a:pt x="4317992" y="113407"/>
                    <a:pt x="4242593" y="113407"/>
                  </a:cubicBezTo>
                  <a:cubicBezTo>
                    <a:pt x="4242593" y="113407"/>
                    <a:pt x="4242593" y="113407"/>
                    <a:pt x="4133871" y="113407"/>
                  </a:cubicBezTo>
                  <a:lnTo>
                    <a:pt x="4052093" y="113407"/>
                  </a:lnTo>
                  <a:lnTo>
                    <a:pt x="4050394" y="113407"/>
                  </a:lnTo>
                  <a:lnTo>
                    <a:pt x="4038503" y="113407"/>
                  </a:lnTo>
                  <a:lnTo>
                    <a:pt x="4030245" y="113407"/>
                  </a:lnTo>
                  <a:lnTo>
                    <a:pt x="4006226" y="113407"/>
                  </a:lnTo>
                  <a:lnTo>
                    <a:pt x="3943371" y="113407"/>
                  </a:lnTo>
                  <a:lnTo>
                    <a:pt x="3875656" y="113407"/>
                  </a:lnTo>
                  <a:lnTo>
                    <a:pt x="3839745" y="113407"/>
                  </a:lnTo>
                  <a:lnTo>
                    <a:pt x="3776065" y="113407"/>
                  </a:lnTo>
                  <a:lnTo>
                    <a:pt x="3685156" y="113407"/>
                  </a:lnTo>
                  <a:lnTo>
                    <a:pt x="3659911" y="113407"/>
                  </a:lnTo>
                  <a:lnTo>
                    <a:pt x="3585565" y="113407"/>
                  </a:lnTo>
                  <a:lnTo>
                    <a:pt x="3525919" y="113407"/>
                  </a:lnTo>
                  <a:lnTo>
                    <a:pt x="3469411" y="113407"/>
                  </a:lnTo>
                  <a:lnTo>
                    <a:pt x="3372816" y="113407"/>
                  </a:lnTo>
                  <a:lnTo>
                    <a:pt x="3335419" y="113407"/>
                  </a:lnTo>
                  <a:lnTo>
                    <a:pt x="3202309" y="113407"/>
                  </a:lnTo>
                  <a:lnTo>
                    <a:pt x="3200246" y="113407"/>
                  </a:lnTo>
                  <a:lnTo>
                    <a:pt x="3187006" y="113407"/>
                  </a:lnTo>
                  <a:lnTo>
                    <a:pt x="3185815" y="113407"/>
                  </a:lnTo>
                  <a:lnTo>
                    <a:pt x="3182316" y="113407"/>
                  </a:lnTo>
                  <a:lnTo>
                    <a:pt x="3180210" y="113407"/>
                  </a:lnTo>
                  <a:cubicBezTo>
                    <a:pt x="3180210" y="113407"/>
                    <a:pt x="3180210" y="113407"/>
                    <a:pt x="3163716" y="113407"/>
                  </a:cubicBezTo>
                  <a:lnTo>
                    <a:pt x="3146643" y="113407"/>
                  </a:lnTo>
                  <a:lnTo>
                    <a:pt x="3124544" y="113407"/>
                  </a:lnTo>
                  <a:lnTo>
                    <a:pt x="3070360" y="113407"/>
                  </a:lnTo>
                  <a:lnTo>
                    <a:pt x="3048262" y="113407"/>
                  </a:lnTo>
                  <a:lnTo>
                    <a:pt x="3014437" y="113407"/>
                  </a:lnTo>
                  <a:lnTo>
                    <a:pt x="3011809" y="113407"/>
                  </a:lnTo>
                  <a:lnTo>
                    <a:pt x="3009746" y="113407"/>
                  </a:lnTo>
                  <a:lnTo>
                    <a:pt x="2996506" y="113407"/>
                  </a:lnTo>
                  <a:lnTo>
                    <a:pt x="2995315" y="113407"/>
                  </a:lnTo>
                  <a:lnTo>
                    <a:pt x="2992338" y="113407"/>
                  </a:lnTo>
                  <a:lnTo>
                    <a:pt x="2989710" y="113407"/>
                  </a:lnTo>
                  <a:lnTo>
                    <a:pt x="2987648" y="113407"/>
                  </a:lnTo>
                  <a:lnTo>
                    <a:pt x="2973216" y="113407"/>
                  </a:lnTo>
                  <a:lnTo>
                    <a:pt x="2956143" y="113407"/>
                  </a:lnTo>
                  <a:lnTo>
                    <a:pt x="2944597" y="113407"/>
                  </a:lnTo>
                  <a:lnTo>
                    <a:pt x="2934044" y="113407"/>
                  </a:lnTo>
                  <a:lnTo>
                    <a:pt x="2922498" y="113407"/>
                  </a:lnTo>
                  <a:lnTo>
                    <a:pt x="2879860" y="113407"/>
                  </a:lnTo>
                  <a:lnTo>
                    <a:pt x="2859294" y="113407"/>
                  </a:lnTo>
                  <a:lnTo>
                    <a:pt x="2857762" y="113407"/>
                  </a:lnTo>
                  <a:lnTo>
                    <a:pt x="2837195" y="113407"/>
                  </a:lnTo>
                  <a:lnTo>
                    <a:pt x="2823937" y="113407"/>
                  </a:lnTo>
                  <a:lnTo>
                    <a:pt x="2801838" y="113407"/>
                  </a:lnTo>
                  <a:lnTo>
                    <a:pt x="2756982" y="113407"/>
                  </a:lnTo>
                  <a:lnTo>
                    <a:pt x="2754097" y="113407"/>
                  </a:lnTo>
                  <a:lnTo>
                    <a:pt x="2734884" y="113407"/>
                  </a:lnTo>
                  <a:lnTo>
                    <a:pt x="2731998" y="113407"/>
                  </a:lnTo>
                  <a:lnTo>
                    <a:pt x="2668794" y="113407"/>
                  </a:lnTo>
                  <a:lnTo>
                    <a:pt x="2646695" y="113407"/>
                  </a:lnTo>
                  <a:lnTo>
                    <a:pt x="2636115" y="113407"/>
                  </a:lnTo>
                  <a:lnTo>
                    <a:pt x="2614017" y="113407"/>
                  </a:lnTo>
                  <a:lnTo>
                    <a:pt x="2566482" y="113407"/>
                  </a:lnTo>
                  <a:lnTo>
                    <a:pt x="2544384" y="113407"/>
                  </a:lnTo>
                  <a:lnTo>
                    <a:pt x="2495147" y="113407"/>
                  </a:lnTo>
                  <a:lnTo>
                    <a:pt x="2473049" y="113407"/>
                  </a:lnTo>
                  <a:lnTo>
                    <a:pt x="2445615" y="113407"/>
                  </a:lnTo>
                  <a:lnTo>
                    <a:pt x="2423517" y="113407"/>
                  </a:lnTo>
                  <a:lnTo>
                    <a:pt x="2332532" y="113407"/>
                  </a:lnTo>
                  <a:lnTo>
                    <a:pt x="2310433" y="113407"/>
                  </a:lnTo>
                  <a:lnTo>
                    <a:pt x="2304647" y="113407"/>
                  </a:lnTo>
                  <a:lnTo>
                    <a:pt x="2282549" y="113407"/>
                  </a:lnTo>
                  <a:lnTo>
                    <a:pt x="2146721" y="113407"/>
                  </a:lnTo>
                  <a:lnTo>
                    <a:pt x="2142032" y="113407"/>
                  </a:lnTo>
                  <a:lnTo>
                    <a:pt x="2139925" y="113407"/>
                  </a:lnTo>
                  <a:lnTo>
                    <a:pt x="2137864" y="113407"/>
                  </a:lnTo>
                  <a:lnTo>
                    <a:pt x="2124622" y="113407"/>
                  </a:lnTo>
                  <a:lnTo>
                    <a:pt x="2123432" y="113407"/>
                  </a:lnTo>
                  <a:lnTo>
                    <a:pt x="2119933" y="113407"/>
                  </a:lnTo>
                  <a:lnTo>
                    <a:pt x="2097049" y="113407"/>
                  </a:lnTo>
                  <a:cubicBezTo>
                    <a:pt x="2073661" y="113407"/>
                    <a:pt x="2037517" y="113407"/>
                    <a:pt x="1981658" y="113407"/>
                  </a:cubicBezTo>
                  <a:lnTo>
                    <a:pt x="1956221" y="113407"/>
                  </a:lnTo>
                  <a:lnTo>
                    <a:pt x="1949425" y="113407"/>
                  </a:lnTo>
                  <a:lnTo>
                    <a:pt x="1947364" y="113407"/>
                  </a:lnTo>
                  <a:lnTo>
                    <a:pt x="1934122" y="113407"/>
                  </a:lnTo>
                  <a:lnTo>
                    <a:pt x="1932932" y="113407"/>
                  </a:lnTo>
                  <a:lnTo>
                    <a:pt x="1906549" y="113407"/>
                  </a:lnTo>
                  <a:lnTo>
                    <a:pt x="1882214" y="113407"/>
                  </a:lnTo>
                  <a:lnTo>
                    <a:pt x="1861030" y="113407"/>
                  </a:lnTo>
                  <a:lnTo>
                    <a:pt x="1791158" y="113407"/>
                  </a:lnTo>
                  <a:lnTo>
                    <a:pt x="1747978" y="113407"/>
                  </a:lnTo>
                  <a:lnTo>
                    <a:pt x="1691714" y="113407"/>
                  </a:lnTo>
                  <a:lnTo>
                    <a:pt x="1573733" y="113407"/>
                  </a:lnTo>
                  <a:lnTo>
                    <a:pt x="1557478" y="113407"/>
                  </a:lnTo>
                  <a:lnTo>
                    <a:pt x="1383233" y="113407"/>
                  </a:lnTo>
                  <a:lnTo>
                    <a:pt x="1354259" y="113407"/>
                  </a:lnTo>
                  <a:lnTo>
                    <a:pt x="1163759" y="113407"/>
                  </a:lnTo>
                  <a:lnTo>
                    <a:pt x="1084338" y="113407"/>
                  </a:lnTo>
                  <a:lnTo>
                    <a:pt x="893838" y="113407"/>
                  </a:lnTo>
                  <a:cubicBezTo>
                    <a:pt x="820324" y="113407"/>
                    <a:pt x="727960" y="166215"/>
                    <a:pt x="690261" y="230339"/>
                  </a:cubicBezTo>
                  <a:cubicBezTo>
                    <a:pt x="690261" y="230339"/>
                    <a:pt x="690261" y="230339"/>
                    <a:pt x="162467" y="1145043"/>
                  </a:cubicBezTo>
                  <a:cubicBezTo>
                    <a:pt x="144559" y="1177105"/>
                    <a:pt x="135606" y="1219539"/>
                    <a:pt x="135606" y="1261974"/>
                  </a:cubicBezTo>
                  <a:close/>
                  <a:moveTo>
                    <a:pt x="0" y="1261974"/>
                  </a:moveTo>
                  <a:cubicBezTo>
                    <a:pt x="0" y="1215349"/>
                    <a:pt x="9837" y="1168725"/>
                    <a:pt x="29513" y="1133497"/>
                  </a:cubicBezTo>
                  <a:cubicBezTo>
                    <a:pt x="609420" y="128477"/>
                    <a:pt x="609420" y="128477"/>
                    <a:pt x="609420" y="128477"/>
                  </a:cubicBezTo>
                  <a:cubicBezTo>
                    <a:pt x="650842" y="58022"/>
                    <a:pt x="752325" y="0"/>
                    <a:pt x="833098" y="0"/>
                  </a:cubicBezTo>
                  <a:cubicBezTo>
                    <a:pt x="1702959" y="0"/>
                    <a:pt x="1920424" y="0"/>
                    <a:pt x="1974790" y="0"/>
                  </a:cubicBezTo>
                  <a:lnTo>
                    <a:pt x="1976098" y="0"/>
                  </a:lnTo>
                  <a:lnTo>
                    <a:pt x="1990647" y="0"/>
                  </a:lnTo>
                  <a:lnTo>
                    <a:pt x="1992912" y="0"/>
                  </a:lnTo>
                  <a:lnTo>
                    <a:pt x="2000379" y="0"/>
                  </a:lnTo>
                  <a:lnTo>
                    <a:pt x="2180255" y="0"/>
                  </a:lnTo>
                  <a:lnTo>
                    <a:pt x="2204536" y="0"/>
                  </a:lnTo>
                  <a:lnTo>
                    <a:pt x="2358928" y="0"/>
                  </a:lnTo>
                  <a:lnTo>
                    <a:pt x="2383208" y="0"/>
                  </a:lnTo>
                  <a:lnTo>
                    <a:pt x="2513815" y="0"/>
                  </a:lnTo>
                  <a:lnTo>
                    <a:pt x="2538095" y="0"/>
                  </a:lnTo>
                  <a:lnTo>
                    <a:pt x="2646616" y="0"/>
                  </a:lnTo>
                  <a:lnTo>
                    <a:pt x="2670896" y="0"/>
                  </a:lnTo>
                  <a:lnTo>
                    <a:pt x="2759029" y="0"/>
                  </a:lnTo>
                  <a:lnTo>
                    <a:pt x="2783310" y="0"/>
                  </a:lnTo>
                  <a:lnTo>
                    <a:pt x="2852754" y="0"/>
                  </a:lnTo>
                  <a:lnTo>
                    <a:pt x="2877035" y="0"/>
                  </a:lnTo>
                  <a:lnTo>
                    <a:pt x="2929490" y="0"/>
                  </a:lnTo>
                  <a:lnTo>
                    <a:pt x="2953771" y="0"/>
                  </a:lnTo>
                  <a:lnTo>
                    <a:pt x="2990936" y="0"/>
                  </a:lnTo>
                  <a:lnTo>
                    <a:pt x="3015216" y="0"/>
                  </a:lnTo>
                  <a:lnTo>
                    <a:pt x="3074750" y="0"/>
                  </a:lnTo>
                  <a:lnTo>
                    <a:pt x="3099031" y="0"/>
                  </a:lnTo>
                  <a:lnTo>
                    <a:pt x="3117790" y="0"/>
                  </a:lnTo>
                  <a:cubicBezTo>
                    <a:pt x="3135912" y="0"/>
                    <a:pt x="3135912" y="0"/>
                    <a:pt x="3135912" y="0"/>
                  </a:cubicBezTo>
                  <a:lnTo>
                    <a:pt x="3142071" y="0"/>
                  </a:lnTo>
                  <a:lnTo>
                    <a:pt x="3143379" y="0"/>
                  </a:lnTo>
                  <a:lnTo>
                    <a:pt x="3157927" y="0"/>
                  </a:lnTo>
                  <a:lnTo>
                    <a:pt x="3160193" y="0"/>
                  </a:lnTo>
                  <a:lnTo>
                    <a:pt x="3347536" y="0"/>
                  </a:lnTo>
                  <a:cubicBezTo>
                    <a:pt x="4303193" y="0"/>
                    <a:pt x="4303193" y="0"/>
                    <a:pt x="4303193" y="0"/>
                  </a:cubicBezTo>
                  <a:cubicBezTo>
                    <a:pt x="4386037" y="0"/>
                    <a:pt x="4485449" y="58022"/>
                    <a:pt x="4526872" y="128477"/>
                  </a:cubicBezTo>
                  <a:cubicBezTo>
                    <a:pt x="5106779" y="1133497"/>
                    <a:pt x="5106779" y="1133497"/>
                    <a:pt x="5106779" y="1133497"/>
                  </a:cubicBezTo>
                  <a:cubicBezTo>
                    <a:pt x="5148200" y="1203952"/>
                    <a:pt x="5148200" y="1319996"/>
                    <a:pt x="5106779" y="1390451"/>
                  </a:cubicBezTo>
                  <a:cubicBezTo>
                    <a:pt x="4526872" y="2395471"/>
                    <a:pt x="4526872" y="2395471"/>
                    <a:pt x="4526872" y="2395471"/>
                  </a:cubicBezTo>
                  <a:cubicBezTo>
                    <a:pt x="4485449" y="2465926"/>
                    <a:pt x="4386037" y="2523948"/>
                    <a:pt x="4303193" y="2523948"/>
                  </a:cubicBezTo>
                  <a:lnTo>
                    <a:pt x="3160193" y="2523948"/>
                  </a:lnTo>
                  <a:lnTo>
                    <a:pt x="3143379" y="2523948"/>
                  </a:lnTo>
                  <a:lnTo>
                    <a:pt x="3135912" y="2523948"/>
                  </a:lnTo>
                  <a:lnTo>
                    <a:pt x="2000379" y="2523948"/>
                  </a:lnTo>
                  <a:lnTo>
                    <a:pt x="1992912" y="2523948"/>
                  </a:lnTo>
                  <a:lnTo>
                    <a:pt x="1976098" y="2523948"/>
                  </a:lnTo>
                  <a:lnTo>
                    <a:pt x="833098" y="2523948"/>
                  </a:lnTo>
                  <a:cubicBezTo>
                    <a:pt x="752325" y="2523948"/>
                    <a:pt x="650842" y="2465926"/>
                    <a:pt x="609420" y="2395471"/>
                  </a:cubicBezTo>
                  <a:cubicBezTo>
                    <a:pt x="29513" y="1390451"/>
                    <a:pt x="29513" y="1390451"/>
                    <a:pt x="29513" y="1390451"/>
                  </a:cubicBezTo>
                  <a:cubicBezTo>
                    <a:pt x="9837" y="1355223"/>
                    <a:pt x="0" y="1308599"/>
                    <a:pt x="0" y="1261974"/>
                  </a:cubicBezTo>
                  <a:close/>
                </a:path>
              </a:pathLst>
            </a:custGeom>
            <a:solidFill>
              <a:schemeClr val="accent1"/>
            </a:solidFill>
            <a:ln w="25400">
              <a:noFill/>
            </a:ln>
            <a:effec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9" name="矩形 68">
              <a:extLst>
                <a:ext uri="{FF2B5EF4-FFF2-40B4-BE49-F238E27FC236}">
                  <a16:creationId xmlns:a16="http://schemas.microsoft.com/office/drawing/2014/main" id="{A26F5D33-86CC-C143-BC51-3A33DDB0DBE7}"/>
                </a:ext>
              </a:extLst>
            </p:cNvPr>
            <p:cNvSpPr/>
            <p:nvPr/>
          </p:nvSpPr>
          <p:spPr>
            <a:xfrm>
              <a:off x="773540" y="2423160"/>
              <a:ext cx="2376264" cy="62671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0" name="TextBox 30">
            <a:extLst>
              <a:ext uri="{FF2B5EF4-FFF2-40B4-BE49-F238E27FC236}">
                <a16:creationId xmlns:a16="http://schemas.microsoft.com/office/drawing/2014/main" id="{C2D5347F-3600-2E4E-9AB1-016EF9AFDA88}"/>
              </a:ext>
            </a:extLst>
          </p:cNvPr>
          <p:cNvSpPr txBox="1"/>
          <p:nvPr/>
        </p:nvSpPr>
        <p:spPr>
          <a:xfrm>
            <a:off x="2004204" y="2493999"/>
            <a:ext cx="2678407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医医群</a:t>
            </a:r>
          </a:p>
        </p:txBody>
      </p:sp>
      <p:sp>
        <p:nvSpPr>
          <p:cNvPr id="71" name="TextBox 30">
            <a:extLst>
              <a:ext uri="{FF2B5EF4-FFF2-40B4-BE49-F238E27FC236}">
                <a16:creationId xmlns:a16="http://schemas.microsoft.com/office/drawing/2014/main" id="{8BF190C1-18FC-C34A-AF55-25B1014E1661}"/>
              </a:ext>
            </a:extLst>
          </p:cNvPr>
          <p:cNvSpPr txBox="1"/>
          <p:nvPr/>
        </p:nvSpPr>
        <p:spPr>
          <a:xfrm>
            <a:off x="5224590" y="2493999"/>
            <a:ext cx="2678407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医患群</a:t>
            </a:r>
          </a:p>
        </p:txBody>
      </p:sp>
      <p:sp>
        <p:nvSpPr>
          <p:cNvPr id="72" name="TextBox 30">
            <a:extLst>
              <a:ext uri="{FF2B5EF4-FFF2-40B4-BE49-F238E27FC236}">
                <a16:creationId xmlns:a16="http://schemas.microsoft.com/office/drawing/2014/main" id="{82FC027D-FF00-CA44-B233-165D514BA89A}"/>
              </a:ext>
            </a:extLst>
          </p:cNvPr>
          <p:cNvSpPr txBox="1"/>
          <p:nvPr/>
        </p:nvSpPr>
        <p:spPr>
          <a:xfrm>
            <a:off x="8087169" y="2493999"/>
            <a:ext cx="2678407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患患群</a:t>
            </a:r>
          </a:p>
        </p:txBody>
      </p:sp>
      <p:sp>
        <p:nvSpPr>
          <p:cNvPr id="73" name="TextBox 29">
            <a:extLst>
              <a:ext uri="{FF2B5EF4-FFF2-40B4-BE49-F238E27FC236}">
                <a16:creationId xmlns:a16="http://schemas.microsoft.com/office/drawing/2014/main" id="{4D8ADA3B-74A9-C44F-BB17-75E91DE59655}"/>
              </a:ext>
            </a:extLst>
          </p:cNvPr>
          <p:cNvSpPr txBox="1"/>
          <p:nvPr/>
        </p:nvSpPr>
        <p:spPr>
          <a:xfrm>
            <a:off x="2778458" y="3191922"/>
            <a:ext cx="1766347" cy="18954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2000"/>
              </a:lnSpc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lnSpc>
                <a:spcPct val="200000"/>
              </a:lnSpc>
            </a:pPr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</a:rPr>
              <a:t>病例讨论</a:t>
            </a:r>
            <a:endParaRPr lang="en-US" altLang="zh-CN" sz="1600" dirty="0">
              <a:solidFill>
                <a:schemeClr val="tx2">
                  <a:lumMod val="50000"/>
                </a:schemeClr>
              </a:solidFill>
            </a:endParaRPr>
          </a:p>
          <a:p>
            <a:pPr>
              <a:lnSpc>
                <a:spcPct val="200000"/>
              </a:lnSpc>
            </a:pPr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</a:rPr>
              <a:t>热点讨论</a:t>
            </a:r>
            <a:endParaRPr lang="en-US" altLang="zh-CN" sz="1600" dirty="0">
              <a:solidFill>
                <a:schemeClr val="tx2">
                  <a:lumMod val="50000"/>
                </a:schemeClr>
              </a:solidFill>
            </a:endParaRPr>
          </a:p>
          <a:p>
            <a:pPr>
              <a:lnSpc>
                <a:spcPct val="200000"/>
              </a:lnSpc>
            </a:pPr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</a:rPr>
              <a:t>辅助诊疗</a:t>
            </a:r>
            <a:endParaRPr lang="en-US" altLang="zh-CN" sz="1600" dirty="0">
              <a:solidFill>
                <a:schemeClr val="tx2">
                  <a:lumMod val="50000"/>
                </a:schemeClr>
              </a:solidFill>
            </a:endParaRPr>
          </a:p>
          <a:p>
            <a:pPr>
              <a:lnSpc>
                <a:spcPct val="200000"/>
              </a:lnSpc>
            </a:pPr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</a:rPr>
              <a:t>智能开方</a:t>
            </a:r>
            <a:endParaRPr lang="en-US" altLang="zh-CN" sz="16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74" name="椭圆 73">
            <a:extLst>
              <a:ext uri="{FF2B5EF4-FFF2-40B4-BE49-F238E27FC236}">
                <a16:creationId xmlns:a16="http://schemas.microsoft.com/office/drawing/2014/main" id="{AEC7154B-0E89-CC42-92CD-76824125930C}"/>
              </a:ext>
            </a:extLst>
          </p:cNvPr>
          <p:cNvSpPr/>
          <p:nvPr/>
        </p:nvSpPr>
        <p:spPr>
          <a:xfrm>
            <a:off x="2549774" y="3413295"/>
            <a:ext cx="125361" cy="12536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5" name="椭圆 74">
            <a:extLst>
              <a:ext uri="{FF2B5EF4-FFF2-40B4-BE49-F238E27FC236}">
                <a16:creationId xmlns:a16="http://schemas.microsoft.com/office/drawing/2014/main" id="{E826C93E-1E14-8A41-BE3F-FABDCA01D171}"/>
              </a:ext>
            </a:extLst>
          </p:cNvPr>
          <p:cNvSpPr/>
          <p:nvPr/>
        </p:nvSpPr>
        <p:spPr>
          <a:xfrm>
            <a:off x="2549774" y="4880760"/>
            <a:ext cx="125361" cy="12536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6" name="椭圆 75">
            <a:extLst>
              <a:ext uri="{FF2B5EF4-FFF2-40B4-BE49-F238E27FC236}">
                <a16:creationId xmlns:a16="http://schemas.microsoft.com/office/drawing/2014/main" id="{DEB508CD-1014-954C-ADF0-237973DF88A2}"/>
              </a:ext>
            </a:extLst>
          </p:cNvPr>
          <p:cNvSpPr/>
          <p:nvPr/>
        </p:nvSpPr>
        <p:spPr>
          <a:xfrm>
            <a:off x="2549774" y="3914740"/>
            <a:ext cx="125361" cy="12536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7" name="椭圆 76">
            <a:extLst>
              <a:ext uri="{FF2B5EF4-FFF2-40B4-BE49-F238E27FC236}">
                <a16:creationId xmlns:a16="http://schemas.microsoft.com/office/drawing/2014/main" id="{D1F901A9-C572-3D48-8AAD-B57950273095}"/>
              </a:ext>
            </a:extLst>
          </p:cNvPr>
          <p:cNvSpPr/>
          <p:nvPr/>
        </p:nvSpPr>
        <p:spPr>
          <a:xfrm>
            <a:off x="2549774" y="4408811"/>
            <a:ext cx="125361" cy="12536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8" name="TextBox 29">
            <a:extLst>
              <a:ext uri="{FF2B5EF4-FFF2-40B4-BE49-F238E27FC236}">
                <a16:creationId xmlns:a16="http://schemas.microsoft.com/office/drawing/2014/main" id="{C60F7FCA-D445-7B46-A72D-F0A24330193B}"/>
              </a:ext>
            </a:extLst>
          </p:cNvPr>
          <p:cNvSpPr txBox="1"/>
          <p:nvPr/>
        </p:nvSpPr>
        <p:spPr>
          <a:xfrm>
            <a:off x="6012570" y="3191922"/>
            <a:ext cx="1766347" cy="91057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2000"/>
              </a:lnSpc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lnSpc>
                <a:spcPct val="200000"/>
              </a:lnSpc>
            </a:pPr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</a:rPr>
              <a:t>患者管理</a:t>
            </a:r>
            <a:endParaRPr lang="en-US" altLang="zh-CN" sz="1600" dirty="0">
              <a:solidFill>
                <a:schemeClr val="tx2">
                  <a:lumMod val="50000"/>
                </a:schemeClr>
              </a:solidFill>
            </a:endParaRPr>
          </a:p>
          <a:p>
            <a:pPr>
              <a:lnSpc>
                <a:spcPct val="200000"/>
              </a:lnSpc>
            </a:pPr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</a:rPr>
              <a:t>患者教育</a:t>
            </a:r>
            <a:endParaRPr lang="en-US" altLang="zh-CN" sz="1600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79" name="椭圆 78">
            <a:extLst>
              <a:ext uri="{FF2B5EF4-FFF2-40B4-BE49-F238E27FC236}">
                <a16:creationId xmlns:a16="http://schemas.microsoft.com/office/drawing/2014/main" id="{B483175F-B543-F74E-AE73-20C59E3E1976}"/>
              </a:ext>
            </a:extLst>
          </p:cNvPr>
          <p:cNvSpPr/>
          <p:nvPr/>
        </p:nvSpPr>
        <p:spPr>
          <a:xfrm>
            <a:off x="5783886" y="3413295"/>
            <a:ext cx="125361" cy="12536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3" name="TextBox 29">
            <a:extLst>
              <a:ext uri="{FF2B5EF4-FFF2-40B4-BE49-F238E27FC236}">
                <a16:creationId xmlns:a16="http://schemas.microsoft.com/office/drawing/2014/main" id="{1BD240DB-95EA-974F-9D6F-1618A0E724F4}"/>
              </a:ext>
            </a:extLst>
          </p:cNvPr>
          <p:cNvSpPr txBox="1"/>
          <p:nvPr/>
        </p:nvSpPr>
        <p:spPr>
          <a:xfrm>
            <a:off x="8875149" y="3191922"/>
            <a:ext cx="1766347" cy="4181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2000"/>
              </a:lnSpc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lnSpc>
                <a:spcPct val="200000"/>
              </a:lnSpc>
            </a:pPr>
            <a:r>
              <a:rPr lang="zh-CN" altLang="en-US" sz="1600" dirty="0"/>
              <a:t>患友交流</a:t>
            </a:r>
            <a:endParaRPr lang="en-US" altLang="zh-CN" sz="1600" dirty="0"/>
          </a:p>
        </p:txBody>
      </p:sp>
      <p:sp>
        <p:nvSpPr>
          <p:cNvPr id="84" name="椭圆 83">
            <a:extLst>
              <a:ext uri="{FF2B5EF4-FFF2-40B4-BE49-F238E27FC236}">
                <a16:creationId xmlns:a16="http://schemas.microsoft.com/office/drawing/2014/main" id="{B27496B5-C952-F04A-8928-001A7F556DBE}"/>
              </a:ext>
            </a:extLst>
          </p:cNvPr>
          <p:cNvSpPr/>
          <p:nvPr/>
        </p:nvSpPr>
        <p:spPr>
          <a:xfrm>
            <a:off x="8646465" y="3413295"/>
            <a:ext cx="125361" cy="12536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9" name="椭圆 88">
            <a:extLst>
              <a:ext uri="{FF2B5EF4-FFF2-40B4-BE49-F238E27FC236}">
                <a16:creationId xmlns:a16="http://schemas.microsoft.com/office/drawing/2014/main" id="{B7452FAC-4158-274A-9F58-4C1627215693}"/>
              </a:ext>
            </a:extLst>
          </p:cNvPr>
          <p:cNvSpPr/>
          <p:nvPr/>
        </p:nvSpPr>
        <p:spPr>
          <a:xfrm>
            <a:off x="5783886" y="3910384"/>
            <a:ext cx="125361" cy="12536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99691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图片 58">
            <a:extLst>
              <a:ext uri="{FF2B5EF4-FFF2-40B4-BE49-F238E27FC236}">
                <a16:creationId xmlns:a16="http://schemas.microsoft.com/office/drawing/2014/main" id="{B95AA9C9-FA76-3F4A-AC01-F855DBE702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2" y="284328"/>
            <a:ext cx="902150" cy="719105"/>
          </a:xfrm>
          <a:prstGeom prst="rect">
            <a:avLst/>
          </a:prstGeom>
        </p:spPr>
      </p:pic>
      <p:sp>
        <p:nvSpPr>
          <p:cNvPr id="60" name="TextBox 51">
            <a:extLst>
              <a:ext uri="{FF2B5EF4-FFF2-40B4-BE49-F238E27FC236}">
                <a16:creationId xmlns:a16="http://schemas.microsoft.com/office/drawing/2014/main" id="{518E36AE-5A9F-1F42-BCD1-39D6124F788B}"/>
              </a:ext>
            </a:extLst>
          </p:cNvPr>
          <p:cNvSpPr txBox="1"/>
          <p:nvPr/>
        </p:nvSpPr>
        <p:spPr>
          <a:xfrm>
            <a:off x="838349" y="426895"/>
            <a:ext cx="1415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tx2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核心成员</a:t>
            </a:r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1BE9C120-66DC-4E4C-AFB7-E34D325134AC}"/>
              </a:ext>
            </a:extLst>
          </p:cNvPr>
          <p:cNvGrpSpPr/>
          <p:nvPr/>
        </p:nvGrpSpPr>
        <p:grpSpPr>
          <a:xfrm>
            <a:off x="1964425" y="4408108"/>
            <a:ext cx="1702648" cy="404014"/>
            <a:chOff x="2367197" y="4582279"/>
            <a:chExt cx="1702648" cy="404014"/>
          </a:xfrm>
          <a:solidFill>
            <a:srgbClr val="0070C0"/>
          </a:solidFill>
        </p:grpSpPr>
        <p:sp>
          <p:nvSpPr>
            <p:cNvPr id="32" name="圆角矩形 31">
              <a:extLst>
                <a:ext uri="{FF2B5EF4-FFF2-40B4-BE49-F238E27FC236}">
                  <a16:creationId xmlns:a16="http://schemas.microsoft.com/office/drawing/2014/main" id="{A95BBCDC-A39E-3144-833C-A2D34F71864C}"/>
                </a:ext>
              </a:extLst>
            </p:cNvPr>
            <p:cNvSpPr/>
            <p:nvPr/>
          </p:nvSpPr>
          <p:spPr>
            <a:xfrm>
              <a:off x="2367197" y="4582279"/>
              <a:ext cx="1702648" cy="404014"/>
            </a:xfrm>
            <a:prstGeom prst="roundRect">
              <a:avLst>
                <a:gd name="adj" fmla="val 50000"/>
              </a:avLst>
            </a:prstGeom>
            <a:solidFill>
              <a:srgbClr val="0070C0"/>
            </a:solidFill>
            <a:ln w="28575" cap="flat">
              <a:solidFill>
                <a:srgbClr val="0070C0"/>
              </a:solidFill>
              <a:prstDash val="solid"/>
              <a:miter lim="800000"/>
              <a:headEnd/>
              <a:tailEnd/>
            </a:ln>
            <a:effectLst>
              <a:outerShdw blurRad="228600" dist="127000" dir="5400000" algn="t" rotWithShape="0">
                <a:schemeClr val="tx1">
                  <a:lumMod val="85000"/>
                  <a:lumOff val="15000"/>
                  <a:alpha val="28000"/>
                </a:scheme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3" name="文本框 20">
              <a:extLst>
                <a:ext uri="{FF2B5EF4-FFF2-40B4-BE49-F238E27FC236}">
                  <a16:creationId xmlns:a16="http://schemas.microsoft.com/office/drawing/2014/main" id="{9B9D6C89-E5F6-0D47-89D4-3741557F8AAF}"/>
                </a:ext>
              </a:extLst>
            </p:cNvPr>
            <p:cNvSpPr txBox="1"/>
            <p:nvPr/>
          </p:nvSpPr>
          <p:spPr>
            <a:xfrm>
              <a:off x="2639123" y="4599620"/>
              <a:ext cx="1154208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张雁冰</a:t>
              </a:r>
            </a:p>
          </p:txBody>
        </p:sp>
      </p:grpSp>
      <p:sp>
        <p:nvSpPr>
          <p:cNvPr id="34" name="矩形 33">
            <a:extLst>
              <a:ext uri="{FF2B5EF4-FFF2-40B4-BE49-F238E27FC236}">
                <a16:creationId xmlns:a16="http://schemas.microsoft.com/office/drawing/2014/main" id="{9985D380-9F8C-434F-825C-19D9945D898D}"/>
              </a:ext>
            </a:extLst>
          </p:cNvPr>
          <p:cNvSpPr/>
          <p:nvPr/>
        </p:nvSpPr>
        <p:spPr>
          <a:xfrm>
            <a:off x="1909140" y="4962555"/>
            <a:ext cx="1813218" cy="7005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>
              <a:lnSpc>
                <a:spcPct val="150000"/>
              </a:lnSpc>
              <a:spcAft>
                <a:spcPct val="0"/>
              </a:spcAft>
            </a:pPr>
            <a:r>
              <a:rPr lang="en-US" altLang="zh-CN" sz="1400" b="1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Lato Light" charset="0"/>
              </a:rPr>
              <a:t>CEO</a:t>
            </a:r>
          </a:p>
          <a:p>
            <a:pPr algn="ctr" fontAlgn="base">
              <a:lnSpc>
                <a:spcPct val="150000"/>
              </a:lnSpc>
              <a:spcAft>
                <a:spcPct val="0"/>
              </a:spcAft>
            </a:pPr>
            <a:r>
              <a:rPr lang="en-US" altLang="zh-CN" sz="1400" b="1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Lato Light" charset="0"/>
              </a:rPr>
              <a:t>CTO</a:t>
            </a:r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0C5F295F-4A27-E349-BB16-33F66AE66026}"/>
              </a:ext>
            </a:extLst>
          </p:cNvPr>
          <p:cNvGrpSpPr/>
          <p:nvPr/>
        </p:nvGrpSpPr>
        <p:grpSpPr>
          <a:xfrm>
            <a:off x="1485179" y="1529892"/>
            <a:ext cx="2663914" cy="2663914"/>
            <a:chOff x="926446" y="1741376"/>
            <a:chExt cx="2701946" cy="2701946"/>
          </a:xfrm>
        </p:grpSpPr>
        <p:sp>
          <p:nvSpPr>
            <p:cNvPr id="37" name="椭圆 36">
              <a:extLst>
                <a:ext uri="{FF2B5EF4-FFF2-40B4-BE49-F238E27FC236}">
                  <a16:creationId xmlns:a16="http://schemas.microsoft.com/office/drawing/2014/main" id="{AFF0B014-0507-D54F-8C28-00BDF0595847}"/>
                </a:ext>
              </a:extLst>
            </p:cNvPr>
            <p:cNvSpPr/>
            <p:nvPr/>
          </p:nvSpPr>
          <p:spPr>
            <a:xfrm>
              <a:off x="926446" y="1741376"/>
              <a:ext cx="2701946" cy="2701946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  <a:tileRect/>
            </a:gradFill>
            <a:ln w="1905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5400000" scaled="1"/>
              </a:gradFill>
            </a:ln>
            <a:effectLst>
              <a:outerShdw blurRad="254000" dist="25400" dir="2700000" algn="tl" rotWithShape="0">
                <a:prstClr val="black">
                  <a:alpha val="2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圆角矩形 37">
              <a:extLst>
                <a:ext uri="{FF2B5EF4-FFF2-40B4-BE49-F238E27FC236}">
                  <a16:creationId xmlns:a16="http://schemas.microsoft.com/office/drawing/2014/main" id="{53BFF828-67AC-BC47-A1EC-0AEC32D7489D}"/>
                </a:ext>
              </a:extLst>
            </p:cNvPr>
            <p:cNvSpPr/>
            <p:nvPr/>
          </p:nvSpPr>
          <p:spPr>
            <a:xfrm>
              <a:off x="1278052" y="2092982"/>
              <a:ext cx="1998734" cy="1998734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100000">
                  <a:schemeClr val="bg1"/>
                </a:gs>
                <a:gs pos="0">
                  <a:srgbClr val="B8BBBC"/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pic>
        <p:nvPicPr>
          <p:cNvPr id="35" name="图片 34">
            <a:extLst>
              <a:ext uri="{FF2B5EF4-FFF2-40B4-BE49-F238E27FC236}">
                <a16:creationId xmlns:a16="http://schemas.microsoft.com/office/drawing/2014/main" id="{53EDB593-6B8D-1540-8196-8AC0603704A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22170" y="2041049"/>
            <a:ext cx="1391311" cy="1641600"/>
          </a:xfrm>
          <a:prstGeom prst="roundRect">
            <a:avLst>
              <a:gd name="adj" fmla="val 50000"/>
            </a:avLst>
          </a:prstGeom>
          <a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D5E10D05-93B9-C949-9020-14E0ED4F34B5}"/>
              </a:ext>
            </a:extLst>
          </p:cNvPr>
          <p:cNvSpPr txBox="1"/>
          <p:nvPr/>
        </p:nvSpPr>
        <p:spPr>
          <a:xfrm>
            <a:off x="4572000" y="1609265"/>
            <a:ext cx="6346372" cy="33701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620"/>
              </a:lnSpc>
            </a:pPr>
            <a:r>
              <a:rPr lang="zh-CN" altLang="en-US" sz="1400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中医药港</a:t>
            </a:r>
            <a:r>
              <a:rPr lang="en-US" altLang="zh-CN" sz="1400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CEO</a:t>
            </a:r>
            <a:r>
              <a:rPr lang="zh-CN" altLang="en-US" sz="1400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兼</a:t>
            </a:r>
            <a:r>
              <a:rPr lang="en-US" altLang="zh-CN" sz="1400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CTO</a:t>
            </a:r>
            <a:r>
              <a:rPr lang="zh-CN" altLang="en-US" sz="1400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，北京邮电大学</a:t>
            </a:r>
            <a:r>
              <a:rPr lang="en-US" altLang="zh-CN" sz="1400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MBA</a:t>
            </a:r>
            <a:r>
              <a:rPr lang="zh-CN" altLang="en-US" sz="1400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，清华大学计算机软件学士在互联网技术领域拥有资深专业背景，</a:t>
            </a:r>
            <a:r>
              <a:rPr lang="en-US" altLang="zh-CN" sz="1400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10</a:t>
            </a:r>
            <a:r>
              <a:rPr lang="zh-CN" altLang="en-US" sz="1400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余年</a:t>
            </a:r>
            <a:r>
              <a:rPr lang="en-US" altLang="zh-CN" sz="1400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IT</a:t>
            </a:r>
            <a:r>
              <a:rPr lang="zh-CN" altLang="en-US" sz="1400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及互联网经验的资深技术专家，在互联网产品和技术方面有着卓越的专业技能和团队管理经验。</a:t>
            </a:r>
            <a:r>
              <a:rPr lang="en-US" altLang="zh-CN" sz="1400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2004</a:t>
            </a:r>
            <a:r>
              <a:rPr lang="zh-CN" altLang="en-US" sz="1400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年毕业于清华大学，获得计算机软件工科学士学位；</a:t>
            </a:r>
            <a:r>
              <a:rPr lang="en-US" altLang="zh-CN" sz="1400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2011</a:t>
            </a:r>
            <a:r>
              <a:rPr lang="zh-CN" altLang="en-US" sz="1400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年毕业于北京邮电大学，获得</a:t>
            </a:r>
            <a:r>
              <a:rPr lang="en-US" altLang="zh-CN" sz="1400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MBA</a:t>
            </a:r>
            <a:r>
              <a:rPr lang="zh-CN" altLang="en-US" sz="1400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硕士学位。先后在多家知名软件与互联网公司任职，作为创始成员加入中医药港担任总经理及</a:t>
            </a:r>
            <a:r>
              <a:rPr lang="en-US" altLang="zh-CN" sz="1400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CTO</a:t>
            </a:r>
            <a:r>
              <a:rPr lang="zh-CN" altLang="en-US" sz="1400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，作为产品和技术总负责人，直接参与中医药港所有产品线在网页端与移动端的分析研究、架构设计和应用开发，并主导公司大数据与人工智能平台建设，成功将大数据与人工智能运用于搜索、推荐、精准分诊、用户画像、知识图谱、智能语音识别等领域。</a:t>
            </a:r>
            <a:endParaRPr lang="en-US" altLang="zh-CN" sz="1400" dirty="0">
              <a:solidFill>
                <a:prstClr val="black">
                  <a:lumMod val="50000"/>
                  <a:lumOff val="50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charset="0"/>
            </a:endParaRP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56444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500"/>
                            </p:stCondLst>
                            <p:childTnLst>
                              <p:par>
                                <p:cTn id="1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图片 58">
            <a:extLst>
              <a:ext uri="{FF2B5EF4-FFF2-40B4-BE49-F238E27FC236}">
                <a16:creationId xmlns:a16="http://schemas.microsoft.com/office/drawing/2014/main" id="{B95AA9C9-FA76-3F4A-AC01-F855DBE702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2" y="284328"/>
            <a:ext cx="902150" cy="719105"/>
          </a:xfrm>
          <a:prstGeom prst="rect">
            <a:avLst/>
          </a:prstGeom>
        </p:spPr>
      </p:pic>
      <p:sp>
        <p:nvSpPr>
          <p:cNvPr id="60" name="TextBox 51">
            <a:extLst>
              <a:ext uri="{FF2B5EF4-FFF2-40B4-BE49-F238E27FC236}">
                <a16:creationId xmlns:a16="http://schemas.microsoft.com/office/drawing/2014/main" id="{518E36AE-5A9F-1F42-BCD1-39D6124F788B}"/>
              </a:ext>
            </a:extLst>
          </p:cNvPr>
          <p:cNvSpPr txBox="1"/>
          <p:nvPr/>
        </p:nvSpPr>
        <p:spPr>
          <a:xfrm>
            <a:off x="838349" y="426895"/>
            <a:ext cx="20313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tx2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核心团队成员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3BFD6416-E181-C648-BAAB-D68AA7DE01F3}"/>
              </a:ext>
            </a:extLst>
          </p:cNvPr>
          <p:cNvGrpSpPr/>
          <p:nvPr/>
        </p:nvGrpSpPr>
        <p:grpSpPr>
          <a:xfrm>
            <a:off x="6102288" y="1690149"/>
            <a:ext cx="2701946" cy="2701946"/>
            <a:chOff x="1735432" y="1544478"/>
            <a:chExt cx="2701946" cy="2701946"/>
          </a:xfrm>
        </p:grpSpPr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A1A391FA-C64B-0F42-B100-198D8CFDCCAF}"/>
                </a:ext>
              </a:extLst>
            </p:cNvPr>
            <p:cNvSpPr/>
            <p:nvPr/>
          </p:nvSpPr>
          <p:spPr>
            <a:xfrm>
              <a:off x="1735432" y="1544478"/>
              <a:ext cx="2701946" cy="2701946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  <a:tileRect/>
            </a:gradFill>
            <a:ln w="1905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5400000" scaled="1"/>
              </a:gradFill>
            </a:ln>
            <a:effectLst>
              <a:outerShdw blurRad="279400" dist="152400" dir="2700000" sx="102000" sy="102000" algn="tl" rotWithShape="0">
                <a:prstClr val="black">
                  <a:alpha val="2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圆角矩形 14">
              <a:extLst>
                <a:ext uri="{FF2B5EF4-FFF2-40B4-BE49-F238E27FC236}">
                  <a16:creationId xmlns:a16="http://schemas.microsoft.com/office/drawing/2014/main" id="{86C704BC-7DAD-D64C-9D11-4929ACF8BACC}"/>
                </a:ext>
              </a:extLst>
            </p:cNvPr>
            <p:cNvSpPr/>
            <p:nvPr/>
          </p:nvSpPr>
          <p:spPr>
            <a:xfrm>
              <a:off x="2087038" y="1896084"/>
              <a:ext cx="1998734" cy="1998734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100000">
                  <a:schemeClr val="bg1"/>
                </a:gs>
                <a:gs pos="0">
                  <a:srgbClr val="B8BBBC"/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6" name="组合 15">
            <a:extLst>
              <a:ext uri="{FF2B5EF4-FFF2-40B4-BE49-F238E27FC236}">
                <a16:creationId xmlns:a16="http://schemas.microsoft.com/office/drawing/2014/main" id="{4BE0CB4A-916E-A842-98E5-44550ED9D325}"/>
              </a:ext>
            </a:extLst>
          </p:cNvPr>
          <p:cNvGrpSpPr/>
          <p:nvPr/>
        </p:nvGrpSpPr>
        <p:grpSpPr>
          <a:xfrm>
            <a:off x="917712" y="1697494"/>
            <a:ext cx="2701946" cy="2701946"/>
            <a:chOff x="926446" y="1741376"/>
            <a:chExt cx="2701946" cy="2701946"/>
          </a:xfrm>
        </p:grpSpPr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0E645907-7E1C-EF47-ADA8-4A29B088DF10}"/>
                </a:ext>
              </a:extLst>
            </p:cNvPr>
            <p:cNvSpPr/>
            <p:nvPr/>
          </p:nvSpPr>
          <p:spPr>
            <a:xfrm>
              <a:off x="926446" y="1741376"/>
              <a:ext cx="2701946" cy="2701946"/>
            </a:xfrm>
            <a:prstGeom prst="ellipse">
              <a:avLst/>
            </a:prstGeom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5000"/>
                  </a:schemeClr>
                </a:gs>
              </a:gsLst>
              <a:lin ang="5400000" scaled="1"/>
              <a:tileRect/>
            </a:gradFill>
            <a:ln w="19050">
              <a:gradFill>
                <a:gsLst>
                  <a:gs pos="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5400000" scaled="1"/>
              </a:gradFill>
            </a:ln>
            <a:effectLst>
              <a:outerShdw blurRad="279400" dist="152400" dir="2700000" sx="102000" sy="102000" algn="tl" rotWithShape="0">
                <a:prstClr val="black">
                  <a:alpha val="28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圆角矩形 17">
              <a:extLst>
                <a:ext uri="{FF2B5EF4-FFF2-40B4-BE49-F238E27FC236}">
                  <a16:creationId xmlns:a16="http://schemas.microsoft.com/office/drawing/2014/main" id="{3590CD71-A2A9-9144-92AD-B5E73C6A972D}"/>
                </a:ext>
              </a:extLst>
            </p:cNvPr>
            <p:cNvSpPr/>
            <p:nvPr/>
          </p:nvSpPr>
          <p:spPr>
            <a:xfrm>
              <a:off x="1278052" y="2092982"/>
              <a:ext cx="1998734" cy="1998734"/>
            </a:xfrm>
            <a:prstGeom prst="roundRect">
              <a:avLst>
                <a:gd name="adj" fmla="val 50000"/>
              </a:avLst>
            </a:prstGeom>
            <a:gradFill flip="none" rotWithShape="1">
              <a:gsLst>
                <a:gs pos="100000">
                  <a:schemeClr val="bg1"/>
                </a:gs>
                <a:gs pos="0">
                  <a:srgbClr val="B8BBBC"/>
                </a:gs>
              </a:gsLst>
              <a:lin ang="5400000" scaled="0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287DCE44-9E02-1B43-B0DE-FDF63E1D9DD4}"/>
              </a:ext>
            </a:extLst>
          </p:cNvPr>
          <p:cNvGrpSpPr/>
          <p:nvPr/>
        </p:nvGrpSpPr>
        <p:grpSpPr>
          <a:xfrm>
            <a:off x="1552704" y="4656354"/>
            <a:ext cx="1702648" cy="404014"/>
            <a:chOff x="1793812" y="4421987"/>
            <a:chExt cx="1702648" cy="404014"/>
          </a:xfrm>
          <a:solidFill>
            <a:srgbClr val="0070C0"/>
          </a:solidFill>
        </p:grpSpPr>
        <p:sp>
          <p:nvSpPr>
            <p:cNvPr id="20" name="圆角矩形 19">
              <a:extLst>
                <a:ext uri="{FF2B5EF4-FFF2-40B4-BE49-F238E27FC236}">
                  <a16:creationId xmlns:a16="http://schemas.microsoft.com/office/drawing/2014/main" id="{F76BFB05-257C-994B-961F-3C5080B31861}"/>
                </a:ext>
              </a:extLst>
            </p:cNvPr>
            <p:cNvSpPr/>
            <p:nvPr/>
          </p:nvSpPr>
          <p:spPr>
            <a:xfrm>
              <a:off x="1793812" y="4421987"/>
              <a:ext cx="1702648" cy="404014"/>
            </a:xfrm>
            <a:prstGeom prst="roundRect">
              <a:avLst>
                <a:gd name="adj" fmla="val 50000"/>
              </a:avLst>
            </a:prstGeom>
            <a:solidFill>
              <a:srgbClr val="0070C0"/>
            </a:solidFill>
            <a:ln w="28575" cap="flat">
              <a:solidFill>
                <a:srgbClr val="0070C0"/>
              </a:solidFill>
              <a:prstDash val="solid"/>
              <a:miter lim="800000"/>
              <a:headEnd/>
              <a:tailEnd/>
            </a:ln>
            <a:effectLst>
              <a:outerShdw blurRad="228600" dist="228600" dir="5400000" algn="t" rotWithShape="0">
                <a:schemeClr val="tx1">
                  <a:lumMod val="85000"/>
                  <a:lumOff val="15000"/>
                  <a:alpha val="28000"/>
                </a:scheme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b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" name="文本框 48">
              <a:extLst>
                <a:ext uri="{FF2B5EF4-FFF2-40B4-BE49-F238E27FC236}">
                  <a16:creationId xmlns:a16="http://schemas.microsoft.com/office/drawing/2014/main" id="{473B9B01-1D8B-554A-A867-8ECDE91562E3}"/>
                </a:ext>
              </a:extLst>
            </p:cNvPr>
            <p:cNvSpPr txBox="1"/>
            <p:nvPr/>
          </p:nvSpPr>
          <p:spPr>
            <a:xfrm>
              <a:off x="1921123" y="4439328"/>
              <a:ext cx="1421299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杨潇</a:t>
              </a: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386D6CE3-DDEF-8B4F-9E0B-C80087F40999}"/>
              </a:ext>
            </a:extLst>
          </p:cNvPr>
          <p:cNvGrpSpPr/>
          <p:nvPr/>
        </p:nvGrpSpPr>
        <p:grpSpPr>
          <a:xfrm>
            <a:off x="6601937" y="4656354"/>
            <a:ext cx="1702648" cy="404014"/>
            <a:chOff x="4128769" y="4421987"/>
            <a:chExt cx="1702648" cy="404014"/>
          </a:xfrm>
          <a:solidFill>
            <a:srgbClr val="0070C0"/>
          </a:solidFill>
        </p:grpSpPr>
        <p:sp>
          <p:nvSpPr>
            <p:cNvPr id="23" name="圆角矩形 22">
              <a:extLst>
                <a:ext uri="{FF2B5EF4-FFF2-40B4-BE49-F238E27FC236}">
                  <a16:creationId xmlns:a16="http://schemas.microsoft.com/office/drawing/2014/main" id="{B4CA34E0-AA21-7845-9C24-38292B1FC3AC}"/>
                </a:ext>
              </a:extLst>
            </p:cNvPr>
            <p:cNvSpPr/>
            <p:nvPr/>
          </p:nvSpPr>
          <p:spPr>
            <a:xfrm flipH="1">
              <a:off x="4128769" y="4421987"/>
              <a:ext cx="1702648" cy="404014"/>
            </a:xfrm>
            <a:prstGeom prst="roundRect">
              <a:avLst>
                <a:gd name="adj" fmla="val 50000"/>
              </a:avLst>
            </a:prstGeom>
            <a:solidFill>
              <a:srgbClr val="0070C0"/>
            </a:solidFill>
            <a:ln w="28575" cap="flat">
              <a:solidFill>
                <a:srgbClr val="0070C0"/>
              </a:solidFill>
              <a:prstDash val="solid"/>
              <a:miter lim="800000"/>
              <a:headEnd/>
              <a:tailEnd/>
            </a:ln>
            <a:effectLst>
              <a:outerShdw blurRad="228600" dist="228600" dir="5400000" algn="t" rotWithShape="0">
                <a:schemeClr val="tx1">
                  <a:lumMod val="85000"/>
                  <a:lumOff val="15000"/>
                  <a:alpha val="28000"/>
                </a:schemeClr>
              </a:outerShdw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b="1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4" name="文本框 49">
              <a:extLst>
                <a:ext uri="{FF2B5EF4-FFF2-40B4-BE49-F238E27FC236}">
                  <a16:creationId xmlns:a16="http://schemas.microsoft.com/office/drawing/2014/main" id="{69D57153-E93A-F14A-A94C-E8631CC12B3D}"/>
                </a:ext>
              </a:extLst>
            </p:cNvPr>
            <p:cNvSpPr txBox="1"/>
            <p:nvPr/>
          </p:nvSpPr>
          <p:spPr>
            <a:xfrm>
              <a:off x="4297387" y="4439328"/>
              <a:ext cx="1400129" cy="369332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王亮</a:t>
              </a:r>
            </a:p>
          </p:txBody>
        </p:sp>
      </p:grpSp>
      <p:sp>
        <p:nvSpPr>
          <p:cNvPr id="25" name="矩形 24">
            <a:extLst>
              <a:ext uri="{FF2B5EF4-FFF2-40B4-BE49-F238E27FC236}">
                <a16:creationId xmlns:a16="http://schemas.microsoft.com/office/drawing/2014/main" id="{4C7FFB6E-175A-404B-9B4F-D26F72E74468}"/>
              </a:ext>
            </a:extLst>
          </p:cNvPr>
          <p:cNvSpPr/>
          <p:nvPr/>
        </p:nvSpPr>
        <p:spPr>
          <a:xfrm>
            <a:off x="3759994" y="2033526"/>
            <a:ext cx="2054262" cy="36090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中医药港技术总监，河北理工大学计算机科学与技术专业。曾组建研发团队，负责系统服务端研发建设工作，与唯医、淘宝、京东、亚马逊等平台均有合作。具有丰富的研发架构设计、数据库设计、医疗相关行业业务流程设计、性能优化分析等知识经验。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6" name="矩形 25">
            <a:extLst>
              <a:ext uri="{FF2B5EF4-FFF2-40B4-BE49-F238E27FC236}">
                <a16:creationId xmlns:a16="http://schemas.microsoft.com/office/drawing/2014/main" id="{DBD9BB2A-C16B-D547-A84A-7F5CA7366466}"/>
              </a:ext>
            </a:extLst>
          </p:cNvPr>
          <p:cNvSpPr/>
          <p:nvPr/>
        </p:nvSpPr>
        <p:spPr>
          <a:xfrm>
            <a:off x="8968592" y="2033526"/>
            <a:ext cx="2054262" cy="36090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1400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Gill Sans" charset="0"/>
              </a:rPr>
              <a:t>中医药港测试总监，北京化工大学电子信息科学与技术专业，曾在索尼爱立信、摩托罗拉、人人网担任高级工程师，技术方向：移动互联网及大数据领域的测试流程、方法及工具，在离线计算、在线计算、大并发、性能等方面有多年的测试实战经验。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7" name="图片 26">
            <a:extLst>
              <a:ext uri="{FF2B5EF4-FFF2-40B4-BE49-F238E27FC236}">
                <a16:creationId xmlns:a16="http://schemas.microsoft.com/office/drawing/2014/main" id="{3CFBB1DA-6BC3-BD45-AC1F-1F89F8B6CD8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0182" y="2191339"/>
            <a:ext cx="1357005" cy="1712273"/>
          </a:xfrm>
          <a:prstGeom prst="ellipse">
            <a:avLst/>
          </a:prstGeom>
          <a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</p:pic>
      <p:pic>
        <p:nvPicPr>
          <p:cNvPr id="28" name="图片 27">
            <a:extLst>
              <a:ext uri="{FF2B5EF4-FFF2-40B4-BE49-F238E27FC236}">
                <a16:creationId xmlns:a16="http://schemas.microsoft.com/office/drawing/2014/main" id="{6C7DE4E4-F8DD-944E-920D-72671ADB0CA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1937" y="2223318"/>
            <a:ext cx="1694949" cy="1670011"/>
          </a:xfrm>
          <a:prstGeom prst="ellipse">
            <a:avLst/>
          </a:prstGeom>
          <a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>
            <a:noFill/>
          </a:ln>
          <a:effectLst>
            <a:innerShdw blurRad="63500" dist="50800" dir="13500000">
              <a:prstClr val="black">
                <a:alpha val="50000"/>
              </a:prstClr>
            </a:innerShdw>
          </a:effectLst>
        </p:spPr>
      </p:pic>
      <p:sp>
        <p:nvSpPr>
          <p:cNvPr id="29" name="矩形 28">
            <a:extLst>
              <a:ext uri="{FF2B5EF4-FFF2-40B4-BE49-F238E27FC236}">
                <a16:creationId xmlns:a16="http://schemas.microsoft.com/office/drawing/2014/main" id="{D2828077-4324-5A4D-9EFA-EA26E8F3B88E}"/>
              </a:ext>
            </a:extLst>
          </p:cNvPr>
          <p:cNvSpPr/>
          <p:nvPr/>
        </p:nvSpPr>
        <p:spPr>
          <a:xfrm>
            <a:off x="1484055" y="5265180"/>
            <a:ext cx="1813218" cy="3774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>
              <a:lnSpc>
                <a:spcPct val="150000"/>
              </a:lnSpc>
              <a:spcAft>
                <a:spcPct val="0"/>
              </a:spcAft>
            </a:pPr>
            <a:r>
              <a:rPr lang="zh-CN" altLang="en-US" sz="1400" b="1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Lato Light" charset="0"/>
              </a:rPr>
              <a:t>技术总监</a:t>
            </a:r>
            <a:endParaRPr lang="en-US" altLang="zh-CN" sz="1400" b="1" dirty="0">
              <a:solidFill>
                <a:prstClr val="black">
                  <a:lumMod val="50000"/>
                  <a:lumOff val="50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Lato Light" charset="0"/>
            </a:endParaRP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D0D52845-C023-6D4B-9C04-E8BE8082DD54}"/>
              </a:ext>
            </a:extLst>
          </p:cNvPr>
          <p:cNvSpPr/>
          <p:nvPr/>
        </p:nvSpPr>
        <p:spPr>
          <a:xfrm>
            <a:off x="6546652" y="5265179"/>
            <a:ext cx="1813218" cy="37741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>
              <a:lnSpc>
                <a:spcPct val="150000"/>
              </a:lnSpc>
              <a:spcAft>
                <a:spcPct val="0"/>
              </a:spcAft>
            </a:pPr>
            <a:r>
              <a:rPr lang="zh-CN" altLang="en-US" sz="1400" b="1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Lato Light" charset="0"/>
              </a:rPr>
              <a:t>测试总监</a:t>
            </a:r>
            <a:endParaRPr lang="en-US" altLang="zh-CN" sz="1400" b="1" dirty="0">
              <a:solidFill>
                <a:prstClr val="black">
                  <a:lumMod val="50000"/>
                  <a:lumOff val="50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Lato Light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145066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47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" presetClass="entr" presetSubtype="2" decel="10000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7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2" presetClass="entr" presetSubtype="1" fill="hold" grpId="0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600"/>
                            </p:stCondLst>
                            <p:childTnLst>
                              <p:par>
                                <p:cTn id="4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100"/>
                            </p:stCondLst>
                            <p:childTnLst>
                              <p:par>
                                <p:cTn id="4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6" grpId="0"/>
      <p:bldP spid="29" grpId="0"/>
      <p:bldP spid="3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16ED0EEA-094B-8949-914A-C858D5372C0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6552" y="1143625"/>
            <a:ext cx="2833583" cy="5040000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A8591FEA-B9E3-094A-948F-FD352B2CAACE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4397" y="1143625"/>
            <a:ext cx="2833583" cy="5039999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34FB29EA-3122-584B-9A93-ED5A7FC19F7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3782" y="1143625"/>
            <a:ext cx="2818666" cy="5040000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46BA4DB2-08BC-2A42-A520-A0512E201C5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2" y="284328"/>
            <a:ext cx="902150" cy="719105"/>
          </a:xfrm>
          <a:prstGeom prst="rect">
            <a:avLst/>
          </a:prstGeom>
        </p:spPr>
      </p:pic>
      <p:sp>
        <p:nvSpPr>
          <p:cNvPr id="17" name="TextBox 51">
            <a:extLst>
              <a:ext uri="{FF2B5EF4-FFF2-40B4-BE49-F238E27FC236}">
                <a16:creationId xmlns:a16="http://schemas.microsoft.com/office/drawing/2014/main" id="{ACF9CB09-3B85-254B-B252-E25726DCCEFF}"/>
              </a:ext>
            </a:extLst>
          </p:cNvPr>
          <p:cNvSpPr txBox="1"/>
          <p:nvPr/>
        </p:nvSpPr>
        <p:spPr>
          <a:xfrm>
            <a:off x="838349" y="426895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tx2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诊疗</a:t>
            </a:r>
          </a:p>
        </p:txBody>
      </p:sp>
    </p:spTree>
    <p:extLst>
      <p:ext uri="{BB962C8B-B14F-4D97-AF65-F5344CB8AC3E}">
        <p14:creationId xmlns:p14="http://schemas.microsoft.com/office/powerpoint/2010/main" val="3964139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9AC6D8F7-68DD-8546-848F-ACE0E7068C9A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1432" y="1161755"/>
            <a:ext cx="2833583" cy="503999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68284D7C-F659-7D47-866E-4376A2AE2CE2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9479" y="1161755"/>
            <a:ext cx="2833583" cy="503999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619A1C62-D87D-3F4B-9148-03EB70F646EC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21419" y="1161755"/>
            <a:ext cx="2767203" cy="5040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图片 13">
            <a:extLst>
              <a:ext uri="{FF2B5EF4-FFF2-40B4-BE49-F238E27FC236}">
                <a16:creationId xmlns:a16="http://schemas.microsoft.com/office/drawing/2014/main" id="{F04DDF1D-C84F-F04B-9119-BD1005BF219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2" y="284328"/>
            <a:ext cx="902150" cy="719105"/>
          </a:xfrm>
          <a:prstGeom prst="rect">
            <a:avLst/>
          </a:prstGeom>
        </p:spPr>
      </p:pic>
      <p:sp>
        <p:nvSpPr>
          <p:cNvPr id="16" name="TextBox 51">
            <a:extLst>
              <a:ext uri="{FF2B5EF4-FFF2-40B4-BE49-F238E27FC236}">
                <a16:creationId xmlns:a16="http://schemas.microsoft.com/office/drawing/2014/main" id="{51DE85AF-3164-D448-99EF-5CE4860377BA}"/>
              </a:ext>
            </a:extLst>
          </p:cNvPr>
          <p:cNvSpPr txBox="1"/>
          <p:nvPr/>
        </p:nvSpPr>
        <p:spPr>
          <a:xfrm>
            <a:off x="838349" y="426895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tx2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复诊</a:t>
            </a:r>
          </a:p>
        </p:txBody>
      </p:sp>
    </p:spTree>
    <p:extLst>
      <p:ext uri="{BB962C8B-B14F-4D97-AF65-F5344CB8AC3E}">
        <p14:creationId xmlns:p14="http://schemas.microsoft.com/office/powerpoint/2010/main" val="2048548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7" name="图片 56">
            <a:extLst>
              <a:ext uri="{FF2B5EF4-FFF2-40B4-BE49-F238E27FC236}">
                <a16:creationId xmlns:a16="http://schemas.microsoft.com/office/drawing/2014/main" id="{B32B220E-BAD6-BC48-9ADE-8989E96F5EE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7940" y="1137290"/>
            <a:ext cx="2833583" cy="5040000"/>
          </a:xfrm>
          <a:prstGeom prst="rect">
            <a:avLst/>
          </a:prstGeom>
          <a:gradFill flip="none" rotWithShape="1">
            <a:gsLst>
              <a:gs pos="0">
                <a:schemeClr val="accent6">
                  <a:lumMod val="67000"/>
                </a:schemeClr>
              </a:gs>
              <a:gs pos="48000">
                <a:schemeClr val="accent6">
                  <a:lumMod val="97000"/>
                  <a:lumOff val="3000"/>
                </a:schemeClr>
              </a:gs>
              <a:gs pos="100000">
                <a:schemeClr val="accent6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</p:pic>
      <p:pic>
        <p:nvPicPr>
          <p:cNvPr id="61" name="图片 60">
            <a:extLst>
              <a:ext uri="{FF2B5EF4-FFF2-40B4-BE49-F238E27FC236}">
                <a16:creationId xmlns:a16="http://schemas.microsoft.com/office/drawing/2014/main" id="{A00BE698-F9C2-0946-A103-B4EFD74B05A6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9859" y="1137290"/>
            <a:ext cx="2833583" cy="5040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62" name="图片 61">
            <a:extLst>
              <a:ext uri="{FF2B5EF4-FFF2-40B4-BE49-F238E27FC236}">
                <a16:creationId xmlns:a16="http://schemas.microsoft.com/office/drawing/2014/main" id="{1C4DA14A-EAE6-9249-9052-FB54D67796E0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1778" y="1137290"/>
            <a:ext cx="2833583" cy="5040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74" name="图片 73">
            <a:extLst>
              <a:ext uri="{FF2B5EF4-FFF2-40B4-BE49-F238E27FC236}">
                <a16:creationId xmlns:a16="http://schemas.microsoft.com/office/drawing/2014/main" id="{F9EAEA1A-65DB-B24A-983E-C0383A2410F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2" y="284328"/>
            <a:ext cx="902150" cy="719105"/>
          </a:xfrm>
          <a:prstGeom prst="rect">
            <a:avLst/>
          </a:prstGeom>
        </p:spPr>
      </p:pic>
      <p:sp>
        <p:nvSpPr>
          <p:cNvPr id="75" name="TextBox 51">
            <a:extLst>
              <a:ext uri="{FF2B5EF4-FFF2-40B4-BE49-F238E27FC236}">
                <a16:creationId xmlns:a16="http://schemas.microsoft.com/office/drawing/2014/main" id="{581963DB-03BA-E14D-AD82-5115F82021EF}"/>
              </a:ext>
            </a:extLst>
          </p:cNvPr>
          <p:cNvSpPr txBox="1"/>
          <p:nvPr/>
        </p:nvSpPr>
        <p:spPr>
          <a:xfrm>
            <a:off x="838349" y="426895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tx2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社区</a:t>
            </a:r>
          </a:p>
        </p:txBody>
      </p:sp>
    </p:spTree>
    <p:extLst>
      <p:ext uri="{BB962C8B-B14F-4D97-AF65-F5344CB8AC3E}">
        <p14:creationId xmlns:p14="http://schemas.microsoft.com/office/powerpoint/2010/main" val="632211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64B09862-A200-D546-969F-4E0EC2C1511B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9715" y="1146471"/>
            <a:ext cx="2833583" cy="5040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B8124533-7F47-7B49-866F-715C1AB59EA9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1593" y="1146471"/>
            <a:ext cx="2833583" cy="5040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" name="图片 11">
            <a:extLst>
              <a:ext uri="{FF2B5EF4-FFF2-40B4-BE49-F238E27FC236}">
                <a16:creationId xmlns:a16="http://schemas.microsoft.com/office/drawing/2014/main" id="{BD482484-4D0E-0D4F-A30F-63EB6579D916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5654" y="1146471"/>
            <a:ext cx="2833583" cy="50400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6" name="图片 15">
            <a:extLst>
              <a:ext uri="{FF2B5EF4-FFF2-40B4-BE49-F238E27FC236}">
                <a16:creationId xmlns:a16="http://schemas.microsoft.com/office/drawing/2014/main" id="{04300552-0EB8-DC46-A563-99D0B6FEF5B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2" y="284328"/>
            <a:ext cx="902150" cy="719105"/>
          </a:xfrm>
          <a:prstGeom prst="rect">
            <a:avLst/>
          </a:prstGeom>
        </p:spPr>
      </p:pic>
      <p:sp>
        <p:nvSpPr>
          <p:cNvPr id="17" name="TextBox 51">
            <a:extLst>
              <a:ext uri="{FF2B5EF4-FFF2-40B4-BE49-F238E27FC236}">
                <a16:creationId xmlns:a16="http://schemas.microsoft.com/office/drawing/2014/main" id="{46FBBA98-B096-8749-BDA5-BA74AA8C4D38}"/>
              </a:ext>
            </a:extLst>
          </p:cNvPr>
          <p:cNvSpPr txBox="1"/>
          <p:nvPr/>
        </p:nvSpPr>
        <p:spPr>
          <a:xfrm>
            <a:off x="838349" y="426895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tx2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社区</a:t>
            </a:r>
          </a:p>
        </p:txBody>
      </p:sp>
    </p:spTree>
    <p:extLst>
      <p:ext uri="{BB962C8B-B14F-4D97-AF65-F5344CB8AC3E}">
        <p14:creationId xmlns:p14="http://schemas.microsoft.com/office/powerpoint/2010/main" val="1878793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任意多边形 35"/>
          <p:cNvSpPr/>
          <p:nvPr/>
        </p:nvSpPr>
        <p:spPr>
          <a:xfrm rot="2700000">
            <a:off x="5274303" y="-1604723"/>
            <a:ext cx="3177271" cy="3177271"/>
          </a:xfrm>
          <a:custGeom>
            <a:avLst/>
            <a:gdLst>
              <a:gd name="connsiteX0" fmla="*/ 0 w 3177271"/>
              <a:gd name="connsiteY0" fmla="*/ 3166723 h 3177271"/>
              <a:gd name="connsiteX1" fmla="*/ 3166723 w 3177271"/>
              <a:gd name="connsiteY1" fmla="*/ 0 h 3177271"/>
              <a:gd name="connsiteX2" fmla="*/ 3177271 w 3177271"/>
              <a:gd name="connsiteY2" fmla="*/ 0 h 3177271"/>
              <a:gd name="connsiteX3" fmla="*/ 3177271 w 3177271"/>
              <a:gd name="connsiteY3" fmla="*/ 3177271 h 3177271"/>
              <a:gd name="connsiteX4" fmla="*/ 0 w 3177271"/>
              <a:gd name="connsiteY4" fmla="*/ 3177271 h 31772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177271" h="3177271">
                <a:moveTo>
                  <a:pt x="0" y="3166723"/>
                </a:moveTo>
                <a:lnTo>
                  <a:pt x="3166723" y="0"/>
                </a:lnTo>
                <a:lnTo>
                  <a:pt x="3177271" y="0"/>
                </a:lnTo>
                <a:lnTo>
                  <a:pt x="3177271" y="3177271"/>
                </a:lnTo>
                <a:lnTo>
                  <a:pt x="0" y="3177271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25" name="任意多边形 24"/>
          <p:cNvSpPr/>
          <p:nvPr/>
        </p:nvSpPr>
        <p:spPr>
          <a:xfrm rot="2700000">
            <a:off x="11812376" y="1930927"/>
            <a:ext cx="816398" cy="816398"/>
          </a:xfrm>
          <a:custGeom>
            <a:avLst/>
            <a:gdLst>
              <a:gd name="connsiteX0" fmla="*/ 0 w 816398"/>
              <a:gd name="connsiteY0" fmla="*/ 0 h 816398"/>
              <a:gd name="connsiteX1" fmla="*/ 816398 w 816398"/>
              <a:gd name="connsiteY1" fmla="*/ 816398 h 816398"/>
              <a:gd name="connsiteX2" fmla="*/ 0 w 816398"/>
              <a:gd name="connsiteY2" fmla="*/ 816398 h 8163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16398" h="816398">
                <a:moveTo>
                  <a:pt x="0" y="0"/>
                </a:moveTo>
                <a:lnTo>
                  <a:pt x="816398" y="816398"/>
                </a:lnTo>
                <a:lnTo>
                  <a:pt x="0" y="81639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51" name="任意多边形 50"/>
          <p:cNvSpPr/>
          <p:nvPr/>
        </p:nvSpPr>
        <p:spPr>
          <a:xfrm rot="2700000">
            <a:off x="-436148" y="6200721"/>
            <a:ext cx="1716663" cy="414787"/>
          </a:xfrm>
          <a:custGeom>
            <a:avLst/>
            <a:gdLst>
              <a:gd name="connsiteX0" fmla="*/ 0 w 1716663"/>
              <a:gd name="connsiteY0" fmla="*/ 0 h 414787"/>
              <a:gd name="connsiteX1" fmla="*/ 1716663 w 1716663"/>
              <a:gd name="connsiteY1" fmla="*/ 0 h 414787"/>
              <a:gd name="connsiteX2" fmla="*/ 1301876 w 1716663"/>
              <a:gd name="connsiteY2" fmla="*/ 414787 h 414787"/>
              <a:gd name="connsiteX3" fmla="*/ 414787 w 1716663"/>
              <a:gd name="connsiteY3" fmla="*/ 414787 h 4147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16663" h="414787">
                <a:moveTo>
                  <a:pt x="0" y="0"/>
                </a:moveTo>
                <a:lnTo>
                  <a:pt x="1716663" y="0"/>
                </a:lnTo>
                <a:lnTo>
                  <a:pt x="1301876" y="414787"/>
                </a:lnTo>
                <a:lnTo>
                  <a:pt x="414787" y="414787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49" name="任意多边形 48"/>
          <p:cNvSpPr/>
          <p:nvPr/>
        </p:nvSpPr>
        <p:spPr>
          <a:xfrm rot="2700000">
            <a:off x="-337104" y="6508630"/>
            <a:ext cx="925070" cy="462535"/>
          </a:xfrm>
          <a:custGeom>
            <a:avLst/>
            <a:gdLst>
              <a:gd name="connsiteX0" fmla="*/ 0 w 925070"/>
              <a:gd name="connsiteY0" fmla="*/ 0 h 462535"/>
              <a:gd name="connsiteX1" fmla="*/ 925070 w 925070"/>
              <a:gd name="connsiteY1" fmla="*/ 0 h 462535"/>
              <a:gd name="connsiteX2" fmla="*/ 462535 w 925070"/>
              <a:gd name="connsiteY2" fmla="*/ 462535 h 4625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25070" h="462535">
                <a:moveTo>
                  <a:pt x="0" y="0"/>
                </a:moveTo>
                <a:lnTo>
                  <a:pt x="925070" y="0"/>
                </a:lnTo>
                <a:lnTo>
                  <a:pt x="462535" y="46253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cxnSp>
        <p:nvCxnSpPr>
          <p:cNvPr id="26" name="直接连接符 25"/>
          <p:cNvCxnSpPr/>
          <p:nvPr/>
        </p:nvCxnSpPr>
        <p:spPr>
          <a:xfrm>
            <a:off x="5603465" y="1386348"/>
            <a:ext cx="1259473" cy="1259473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>
            <a:off x="6664077" y="2282916"/>
            <a:ext cx="1259473" cy="1259473"/>
          </a:xfrm>
          <a:prstGeom prst="line">
            <a:avLst/>
          </a:prstGeom>
          <a:ln>
            <a:solidFill>
              <a:srgbClr val="3A3A3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任意多边形 29"/>
          <p:cNvSpPr/>
          <p:nvPr/>
        </p:nvSpPr>
        <p:spPr>
          <a:xfrm rot="2700000">
            <a:off x="11987103" y="6511803"/>
            <a:ext cx="307527" cy="532977"/>
          </a:xfrm>
          <a:custGeom>
            <a:avLst/>
            <a:gdLst>
              <a:gd name="connsiteX0" fmla="*/ 0 w 307527"/>
              <a:gd name="connsiteY0" fmla="*/ 0 h 532977"/>
              <a:gd name="connsiteX1" fmla="*/ 307527 w 307527"/>
              <a:gd name="connsiteY1" fmla="*/ 307527 h 532977"/>
              <a:gd name="connsiteX2" fmla="*/ 82077 w 307527"/>
              <a:gd name="connsiteY2" fmla="*/ 532977 h 532977"/>
              <a:gd name="connsiteX3" fmla="*/ 0 w 307527"/>
              <a:gd name="connsiteY3" fmla="*/ 532977 h 5329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7527" h="532977">
                <a:moveTo>
                  <a:pt x="0" y="0"/>
                </a:moveTo>
                <a:lnTo>
                  <a:pt x="307527" y="307527"/>
                </a:lnTo>
                <a:lnTo>
                  <a:pt x="82077" y="532977"/>
                </a:lnTo>
                <a:lnTo>
                  <a:pt x="0" y="532977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  <p:cxnSp>
        <p:nvCxnSpPr>
          <p:cNvPr id="29" name="直接连接符 28"/>
          <p:cNvCxnSpPr/>
          <p:nvPr/>
        </p:nvCxnSpPr>
        <p:spPr>
          <a:xfrm>
            <a:off x="8519094" y="4133042"/>
            <a:ext cx="3014169" cy="295998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" name="图片占位符 6"/>
          <p:cNvPicPr>
            <a:picLocks noGrp="1" noChangeAspect="1"/>
          </p:cNvPicPr>
          <p:nvPr>
            <p:ph type="pic" sz="quarter" idx="10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91" r="17991"/>
          <a:stretch>
            <a:fillRect/>
          </a:stretch>
        </p:blipFill>
        <p:spPr>
          <a:xfrm>
            <a:off x="6951430" y="97377"/>
            <a:ext cx="4493340" cy="4493340"/>
          </a:xfrm>
        </p:spPr>
      </p:pic>
      <p:pic>
        <p:nvPicPr>
          <p:cNvPr id="8" name="图片占位符 7"/>
          <p:cNvPicPr>
            <a:picLocks noGrp="1" noChangeAspect="1"/>
          </p:cNvPicPr>
          <p:nvPr>
            <p:ph type="pic" sz="quarter" idx="1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76" r="7076"/>
          <a:stretch>
            <a:fillRect/>
          </a:stretch>
        </p:blipFill>
        <p:spPr/>
      </p:pic>
      <p:pic>
        <p:nvPicPr>
          <p:cNvPr id="5" name="图片占位符 4"/>
          <p:cNvPicPr>
            <a:picLocks noGrp="1" noChangeAspect="1"/>
          </p:cNvPicPr>
          <p:nvPr>
            <p:ph type="pic" sz="quarter" idx="12"/>
          </p:nvPr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98" r="30098"/>
          <a:stretch>
            <a:fillRect/>
          </a:stretch>
        </p:blipFill>
        <p:spPr/>
      </p:pic>
      <p:sp>
        <p:nvSpPr>
          <p:cNvPr id="32" name="TextBox 42"/>
          <p:cNvSpPr txBox="1"/>
          <p:nvPr/>
        </p:nvSpPr>
        <p:spPr>
          <a:xfrm>
            <a:off x="2169516" y="2912652"/>
            <a:ext cx="269816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zh-CN" altLang="en-US" sz="4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谢谢观看</a:t>
            </a:r>
          </a:p>
        </p:txBody>
      </p:sp>
    </p:spTree>
    <p:extLst>
      <p:ext uri="{BB962C8B-B14F-4D97-AF65-F5344CB8AC3E}">
        <p14:creationId xmlns:p14="http://schemas.microsoft.com/office/powerpoint/2010/main" val="24641044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peed">
            <a:extLst>
              <a:ext uri="{FF2B5EF4-FFF2-40B4-BE49-F238E27FC236}">
                <a16:creationId xmlns:a16="http://schemas.microsoft.com/office/drawing/2014/main" id="{3BC10346-DC69-405B-9EA0-522A8FC85B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13929" y="2159097"/>
            <a:ext cx="5218595" cy="900503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  <a:sp3d prstMaterial="matte">
            <a:bevelT w="1270" h="1270"/>
          </a:sp3d>
        </p:spPr>
        <p:txBody>
          <a:bodyPr wrap="square" lIns="0" tIns="0" rIns="0" bIns="0" anchor="t" anchorCtr="0">
            <a:spAutoFit/>
            <a:sp3d/>
          </a:bodyPr>
          <a:lstStyle>
            <a:defPPr>
              <a:defRPr lang="ko-KR"/>
            </a:defPPr>
            <a:lvl1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prstClr val="white"/>
              </a:buClr>
              <a:defRPr kumimoji="1" sz="1400" b="1">
                <a:solidFill>
                  <a:schemeClr val="tx1">
                    <a:lumMod val="95000"/>
                    <a:lumOff val="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5pPr>
            <a:lvl6pPr>
              <a:defRPr kumimoji="1">
                <a:latin typeface="굴림" pitchFamily="50" charset="-127"/>
                <a:ea typeface="굴림" pitchFamily="50" charset="-127"/>
              </a:defRPr>
            </a:lvl6pPr>
            <a:lvl7pPr>
              <a:defRPr kumimoji="1">
                <a:latin typeface="굴림" pitchFamily="50" charset="-127"/>
                <a:ea typeface="굴림" pitchFamily="50" charset="-127"/>
              </a:defRPr>
            </a:lvl7pPr>
            <a:lvl8pPr>
              <a:defRPr kumimoji="1">
                <a:latin typeface="굴림" pitchFamily="50" charset="-127"/>
                <a:ea typeface="굴림" pitchFamily="50" charset="-127"/>
              </a:defRPr>
            </a:lvl8pPr>
            <a:lvl9pPr>
              <a:defRPr kumimoji="1">
                <a:latin typeface="굴림" pitchFamily="50" charset="-127"/>
                <a:ea typeface="굴림" pitchFamily="50" charset="-127"/>
              </a:defRPr>
            </a:lvl9pPr>
          </a:lstStyle>
          <a:p>
            <a:pPr>
              <a:lnSpc>
                <a:spcPts val="2420"/>
              </a:lnSpc>
            </a:pPr>
            <a:r>
              <a:rPr lang="zh-CN" altLang="en-US" sz="1600" b="0" dirty="0" smtClean="0">
                <a:solidFill>
                  <a:schemeClr val="tx2">
                    <a:lumMod val="50000"/>
                  </a:schemeClr>
                </a:solidFill>
              </a:rPr>
              <a:t>国家出台大量政策扶持中医药产业的发展，民营资本积极参与中医药事业建设，提升了中医药产业的供给能力。</a:t>
            </a:r>
            <a:endParaRPr lang="en-US" altLang="zh-CN" sz="1200" b="0" dirty="0">
              <a:solidFill>
                <a:schemeClr val="tx2">
                  <a:lumMod val="50000"/>
                </a:schemeClr>
              </a:solidFill>
              <a:cs typeface="+mn-ea"/>
              <a:sym typeface="+mn-lt"/>
            </a:endParaRPr>
          </a:p>
          <a:p>
            <a:pPr>
              <a:lnSpc>
                <a:spcPts val="2420"/>
              </a:lnSpc>
            </a:pPr>
            <a:endParaRPr lang="en-US" altLang="ko-KR" sz="1600" dirty="0">
              <a:solidFill>
                <a:srgbClr val="798494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44" name="Group 56">
            <a:extLst>
              <a:ext uri="{FF2B5EF4-FFF2-40B4-BE49-F238E27FC236}">
                <a16:creationId xmlns:a16="http://schemas.microsoft.com/office/drawing/2014/main" id="{DE37AE0C-37CE-4757-BED6-37D65C4EA04C}"/>
              </a:ext>
            </a:extLst>
          </p:cNvPr>
          <p:cNvGrpSpPr/>
          <p:nvPr/>
        </p:nvGrpSpPr>
        <p:grpSpPr>
          <a:xfrm>
            <a:off x="6013929" y="3679733"/>
            <a:ext cx="5546627" cy="899349"/>
            <a:chOff x="6054005" y="3056786"/>
            <a:chExt cx="5148238" cy="899349"/>
          </a:xfrm>
        </p:grpSpPr>
        <p:sp>
          <p:nvSpPr>
            <p:cNvPr id="45" name="speed">
              <a:extLst>
                <a:ext uri="{FF2B5EF4-FFF2-40B4-BE49-F238E27FC236}">
                  <a16:creationId xmlns:a16="http://schemas.microsoft.com/office/drawing/2014/main" id="{F7575676-A8DA-42DD-BC3C-3C662744CA0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54005" y="3056786"/>
              <a:ext cx="4920769" cy="899349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square" lIns="0" tIns="0" rIns="0" bIns="0" anchor="t" anchorCtr="0">
              <a:spAutoFit/>
              <a:sp3d/>
            </a:bodyPr>
            <a:lstStyle>
              <a:defPPr>
                <a:defRPr lang="ko-KR"/>
              </a:defPPr>
              <a:lvl1pPr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prstClr val="white"/>
                </a:buClr>
                <a:defRPr kumimoji="1" sz="14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Tahoma" pitchFamily="34" charset="0"/>
                  <a:ea typeface="Tahoma" pitchFamily="34" charset="0"/>
                  <a:cs typeface="Tahoma" pitchFamily="34" charset="0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굴림" pitchFamily="50" charset="-127"/>
                  <a:ea typeface="굴림" pitchFamily="50" charset="-127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굴림" pitchFamily="50" charset="-127"/>
                  <a:ea typeface="굴림" pitchFamily="50" charset="-127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굴림" pitchFamily="50" charset="-127"/>
                  <a:ea typeface="굴림" pitchFamily="50" charset="-127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굴림" pitchFamily="50" charset="-127"/>
                  <a:ea typeface="굴림" pitchFamily="50" charset="-127"/>
                </a:defRPr>
              </a:lvl5pPr>
              <a:lvl6pPr>
                <a:defRPr kumimoji="1">
                  <a:latin typeface="굴림" pitchFamily="50" charset="-127"/>
                  <a:ea typeface="굴림" pitchFamily="50" charset="-127"/>
                </a:defRPr>
              </a:lvl6pPr>
              <a:lvl7pPr>
                <a:defRPr kumimoji="1">
                  <a:latin typeface="굴림" pitchFamily="50" charset="-127"/>
                  <a:ea typeface="굴림" pitchFamily="50" charset="-127"/>
                </a:defRPr>
              </a:lvl7pPr>
              <a:lvl8pPr>
                <a:defRPr kumimoji="1">
                  <a:latin typeface="굴림" pitchFamily="50" charset="-127"/>
                  <a:ea typeface="굴림" pitchFamily="50" charset="-127"/>
                </a:defRPr>
              </a:lvl8pPr>
              <a:lvl9pPr>
                <a:defRPr kumimoji="1">
                  <a:latin typeface="굴림" pitchFamily="50" charset="-127"/>
                  <a:ea typeface="굴림" pitchFamily="50" charset="-127"/>
                </a:defRPr>
              </a:lvl9pPr>
            </a:lstStyle>
            <a:p>
              <a:pPr>
                <a:lnSpc>
                  <a:spcPts val="2420"/>
                </a:lnSpc>
              </a:pPr>
              <a:r>
                <a:rPr lang="zh-CN" altLang="en-US" sz="1600" b="0" dirty="0">
                  <a:solidFill>
                    <a:schemeClr val="tx2">
                      <a:lumMod val="50000"/>
                    </a:schemeClr>
                  </a:solidFill>
                </a:rPr>
                <a:t>我国人均</a:t>
              </a:r>
              <a:r>
                <a:rPr lang="en-US" altLang="zh-CN" sz="1600" b="0" dirty="0">
                  <a:solidFill>
                    <a:schemeClr val="tx2">
                      <a:lumMod val="50000"/>
                    </a:schemeClr>
                  </a:solidFill>
                </a:rPr>
                <a:t>GDP</a:t>
              </a:r>
              <a:r>
                <a:rPr lang="zh-CN" altLang="en-US" sz="1600" b="0" dirty="0">
                  <a:solidFill>
                    <a:schemeClr val="tx2">
                      <a:lumMod val="50000"/>
                    </a:schemeClr>
                  </a:solidFill>
                </a:rPr>
                <a:t>已经突破</a:t>
              </a:r>
              <a:r>
                <a:rPr lang="en-US" altLang="zh-CN" sz="1600" b="0" dirty="0">
                  <a:solidFill>
                    <a:schemeClr val="tx2">
                      <a:lumMod val="50000"/>
                    </a:schemeClr>
                  </a:solidFill>
                </a:rPr>
                <a:t>8000</a:t>
              </a:r>
              <a:r>
                <a:rPr lang="zh-CN" altLang="en-US" sz="1600" b="0" dirty="0">
                  <a:solidFill>
                    <a:schemeClr val="tx2">
                      <a:lumMod val="50000"/>
                    </a:schemeClr>
                  </a:solidFill>
                </a:rPr>
                <a:t>美元，消费结构发生改变，休闲娱乐、文化体育、医疗健康成为新的消费增长点，为中医药产业创造了巨大的消费市场。</a:t>
              </a:r>
              <a:endParaRPr lang="en-US" altLang="ko-KR" sz="1600" b="0" dirty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46" name="Rectangle 3">
              <a:extLst>
                <a:ext uri="{FF2B5EF4-FFF2-40B4-BE49-F238E27FC236}">
                  <a16:creationId xmlns:a16="http://schemas.microsoft.com/office/drawing/2014/main" id="{E66273F2-9FF7-4451-A480-901B28C7D9D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54007" y="3449865"/>
              <a:ext cx="5148236" cy="2714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0" tIns="0" rIns="0" bIns="0" anchor="t" anchorCtr="0">
              <a:spAutoFit/>
              <a:scene3d>
                <a:camera prst="orthographicFront"/>
                <a:lightRig rig="threePt" dir="t"/>
              </a:scene3d>
              <a:sp3d/>
            </a:bodyPr>
            <a:lstStyle>
              <a:defPPr>
                <a:defRPr lang="ko-KR"/>
              </a:defPPr>
              <a:lvl1pPr fontAlgn="auto">
                <a:spcBef>
                  <a:spcPts val="0"/>
                </a:spcBef>
                <a:spcAft>
                  <a:spcPts val="0"/>
                </a:spcAft>
                <a:buFont typeface="Arial" charset="0"/>
                <a:buNone/>
                <a:defRPr kumimoji="0" sz="1200">
                  <a:solidFill>
                    <a:schemeClr val="tx1">
                      <a:lumMod val="95000"/>
                      <a:lumOff val="5000"/>
                    </a:schemeClr>
                  </a:solidFill>
                  <a:latin typeface="Tahoma" pitchFamily="34" charset="0"/>
                  <a:ea typeface="Tahoma" pitchFamily="34" charset="0"/>
                  <a:cs typeface="Tahoma" pitchFamily="34" charset="0"/>
                </a:defRPr>
              </a:lvl1pPr>
            </a:lstStyle>
            <a:p>
              <a:pPr>
                <a:lnSpc>
                  <a:spcPts val="2420"/>
                </a:lnSpc>
              </a:pPr>
              <a:endParaRPr lang="en-US" dirty="0">
                <a:solidFill>
                  <a:srgbClr val="798494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47" name="Group 55">
            <a:extLst>
              <a:ext uri="{FF2B5EF4-FFF2-40B4-BE49-F238E27FC236}">
                <a16:creationId xmlns:a16="http://schemas.microsoft.com/office/drawing/2014/main" id="{33088278-47D6-4973-8374-B61400B451B9}"/>
              </a:ext>
            </a:extLst>
          </p:cNvPr>
          <p:cNvGrpSpPr/>
          <p:nvPr/>
        </p:nvGrpSpPr>
        <p:grpSpPr>
          <a:xfrm>
            <a:off x="6013929" y="5417387"/>
            <a:ext cx="5325697" cy="1208344"/>
            <a:chOff x="6054006" y="4225001"/>
            <a:chExt cx="5325697" cy="1208344"/>
          </a:xfrm>
        </p:grpSpPr>
        <p:sp>
          <p:nvSpPr>
            <p:cNvPr id="69" name="speed">
              <a:extLst>
                <a:ext uri="{FF2B5EF4-FFF2-40B4-BE49-F238E27FC236}">
                  <a16:creationId xmlns:a16="http://schemas.microsoft.com/office/drawing/2014/main" id="{0722D688-DA68-42BC-8400-4BBAF3FB6247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54006" y="4225001"/>
              <a:ext cx="5325697" cy="1208344"/>
            </a:xfrm>
            <a:prstGeom prst="rect">
              <a:avLst/>
            </a:prstGeom>
            <a:noFill/>
            <a:scene3d>
              <a:camera prst="orthographicFront">
                <a:rot lat="0" lon="0" rev="0"/>
              </a:camera>
              <a:lightRig rig="threePt" dir="t"/>
            </a:scene3d>
            <a:sp3d prstMaterial="matte">
              <a:bevelT w="1270" h="1270"/>
            </a:sp3d>
          </p:spPr>
          <p:txBody>
            <a:bodyPr wrap="square" lIns="0" tIns="0" rIns="0" bIns="0" anchor="t" anchorCtr="0">
              <a:spAutoFit/>
              <a:sp3d/>
            </a:bodyPr>
            <a:lstStyle>
              <a:defPPr>
                <a:defRPr lang="ko-KR"/>
              </a:defPPr>
              <a:lvl1pPr fontAlgn="base">
                <a:lnSpc>
                  <a:spcPct val="90000"/>
                </a:lnSpc>
                <a:spcBef>
                  <a:spcPct val="0"/>
                </a:spcBef>
                <a:spcAft>
                  <a:spcPct val="0"/>
                </a:spcAft>
                <a:buClr>
                  <a:prstClr val="white"/>
                </a:buClr>
                <a:defRPr kumimoji="1" sz="1400" b="1">
                  <a:solidFill>
                    <a:schemeClr val="tx1">
                      <a:lumMod val="95000"/>
                      <a:lumOff val="5000"/>
                    </a:schemeClr>
                  </a:solidFill>
                  <a:latin typeface="Tahoma" pitchFamily="34" charset="0"/>
                  <a:ea typeface="Tahoma" pitchFamily="34" charset="0"/>
                  <a:cs typeface="Tahoma" pitchFamily="34" charset="0"/>
                </a:defRPr>
              </a:lvl1pPr>
              <a:lvl2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굴림" pitchFamily="50" charset="-127"/>
                  <a:ea typeface="굴림" pitchFamily="50" charset="-127"/>
                </a:defRPr>
              </a:lvl2pPr>
              <a:lvl3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굴림" pitchFamily="50" charset="-127"/>
                  <a:ea typeface="굴림" pitchFamily="50" charset="-127"/>
                </a:defRPr>
              </a:lvl3pPr>
              <a:lvl4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굴림" pitchFamily="50" charset="-127"/>
                  <a:ea typeface="굴림" pitchFamily="50" charset="-127"/>
                </a:defRPr>
              </a:lvl4pPr>
              <a:lvl5pPr fontAlgn="base">
                <a:spcBef>
                  <a:spcPct val="0"/>
                </a:spcBef>
                <a:spcAft>
                  <a:spcPct val="0"/>
                </a:spcAft>
                <a:defRPr kumimoji="1">
                  <a:latin typeface="굴림" pitchFamily="50" charset="-127"/>
                  <a:ea typeface="굴림" pitchFamily="50" charset="-127"/>
                </a:defRPr>
              </a:lvl5pPr>
              <a:lvl6pPr>
                <a:defRPr kumimoji="1">
                  <a:latin typeface="굴림" pitchFamily="50" charset="-127"/>
                  <a:ea typeface="굴림" pitchFamily="50" charset="-127"/>
                </a:defRPr>
              </a:lvl6pPr>
              <a:lvl7pPr>
                <a:defRPr kumimoji="1">
                  <a:latin typeface="굴림" pitchFamily="50" charset="-127"/>
                  <a:ea typeface="굴림" pitchFamily="50" charset="-127"/>
                </a:defRPr>
              </a:lvl7pPr>
              <a:lvl8pPr>
                <a:defRPr kumimoji="1">
                  <a:latin typeface="굴림" pitchFamily="50" charset="-127"/>
                  <a:ea typeface="굴림" pitchFamily="50" charset="-127"/>
                </a:defRPr>
              </a:lvl8pPr>
              <a:lvl9pPr>
                <a:defRPr kumimoji="1">
                  <a:latin typeface="굴림" pitchFamily="50" charset="-127"/>
                  <a:ea typeface="굴림" pitchFamily="50" charset="-127"/>
                </a:defRPr>
              </a:lvl9pPr>
            </a:lstStyle>
            <a:p>
              <a:pPr>
                <a:lnSpc>
                  <a:spcPts val="2420"/>
                </a:lnSpc>
              </a:pPr>
              <a:r>
                <a:rPr lang="zh-CN" altLang="en-US" sz="1600" b="0" dirty="0">
                  <a:solidFill>
                    <a:schemeClr val="tx2">
                      <a:lumMod val="50000"/>
                    </a:schemeClr>
                  </a:solidFill>
                </a:rPr>
                <a:t>我国正在逐渐步入老龄化社会，</a:t>
              </a:r>
              <a:r>
                <a:rPr lang="en-US" altLang="zh-CN" sz="1600" b="0" dirty="0">
                  <a:solidFill>
                    <a:schemeClr val="tx2">
                      <a:lumMod val="50000"/>
                    </a:schemeClr>
                  </a:solidFill>
                </a:rPr>
                <a:t>2020</a:t>
              </a:r>
              <a:r>
                <a:rPr lang="zh-CN" altLang="en-US" sz="1600" b="0" dirty="0">
                  <a:solidFill>
                    <a:schemeClr val="tx2">
                      <a:lumMod val="50000"/>
                    </a:schemeClr>
                  </a:solidFill>
                </a:rPr>
                <a:t>年老龄人口占比达</a:t>
              </a:r>
              <a:r>
                <a:rPr lang="en-US" altLang="zh-CN" sz="1600" b="0" dirty="0">
                  <a:solidFill>
                    <a:schemeClr val="tx2">
                      <a:lumMod val="50000"/>
                    </a:schemeClr>
                  </a:solidFill>
                </a:rPr>
                <a:t>23.4%</a:t>
              </a:r>
              <a:r>
                <a:rPr lang="zh-CN" altLang="en-US" sz="1600" b="0" dirty="0">
                  <a:solidFill>
                    <a:schemeClr val="tx2">
                      <a:lumMod val="50000"/>
                    </a:schemeClr>
                  </a:solidFill>
                </a:rPr>
                <a:t>。而老龄人口的保健养生需求最迫切，中医在养生方面具有天然优势。</a:t>
              </a:r>
              <a:endParaRPr lang="en-US" altLang="zh-CN" sz="1200" b="0" dirty="0">
                <a:solidFill>
                  <a:schemeClr val="tx2">
                    <a:lumMod val="50000"/>
                  </a:schemeClr>
                </a:solidFill>
                <a:cs typeface="+mn-ea"/>
                <a:sym typeface="+mn-lt"/>
              </a:endParaRPr>
            </a:p>
            <a:p>
              <a:pPr>
                <a:lnSpc>
                  <a:spcPts val="2420"/>
                </a:lnSpc>
              </a:pPr>
              <a:endParaRPr lang="en-US" altLang="ko-KR" sz="1600" b="0" dirty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70" name="Rectangle 3">
              <a:extLst>
                <a:ext uri="{FF2B5EF4-FFF2-40B4-BE49-F238E27FC236}">
                  <a16:creationId xmlns:a16="http://schemas.microsoft.com/office/drawing/2014/main" id="{4D3A7E6D-CC4D-42AC-8FB5-D0E44AB3513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054007" y="4620632"/>
              <a:ext cx="5148236" cy="27142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0" tIns="0" rIns="0" bIns="0" anchor="t" anchorCtr="0">
              <a:spAutoFit/>
              <a:scene3d>
                <a:camera prst="orthographicFront"/>
                <a:lightRig rig="threePt" dir="t"/>
              </a:scene3d>
              <a:sp3d/>
            </a:bodyPr>
            <a:lstStyle>
              <a:defPPr>
                <a:defRPr lang="ko-KR"/>
              </a:defPPr>
              <a:lvl1pPr fontAlgn="auto">
                <a:spcBef>
                  <a:spcPts val="0"/>
                </a:spcBef>
                <a:spcAft>
                  <a:spcPts val="0"/>
                </a:spcAft>
                <a:buFont typeface="Arial" charset="0"/>
                <a:buNone/>
                <a:defRPr kumimoji="0" sz="1200">
                  <a:solidFill>
                    <a:schemeClr val="tx1">
                      <a:lumMod val="95000"/>
                      <a:lumOff val="5000"/>
                    </a:schemeClr>
                  </a:solidFill>
                  <a:latin typeface="Tahoma" pitchFamily="34" charset="0"/>
                  <a:ea typeface="Tahoma" pitchFamily="34" charset="0"/>
                  <a:cs typeface="Tahoma" pitchFamily="34" charset="0"/>
                </a:defRPr>
              </a:lvl1pPr>
            </a:lstStyle>
            <a:p>
              <a:pPr>
                <a:lnSpc>
                  <a:spcPts val="2420"/>
                </a:lnSpc>
              </a:pPr>
              <a:endParaRPr lang="en-US" dirty="0">
                <a:solidFill>
                  <a:srgbClr val="798494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aphicFrame>
        <p:nvGraphicFramePr>
          <p:cNvPr id="71" name="Chart 37">
            <a:extLst>
              <a:ext uri="{FF2B5EF4-FFF2-40B4-BE49-F238E27FC236}">
                <a16:creationId xmlns:a16="http://schemas.microsoft.com/office/drawing/2014/main" id="{50435CEC-4D70-4ABA-9D20-4C812336349A}"/>
              </a:ext>
            </a:extLst>
          </p:cNvPr>
          <p:cNvGraphicFramePr/>
          <p:nvPr>
            <p:extLst/>
          </p:nvPr>
        </p:nvGraphicFramePr>
        <p:xfrm>
          <a:off x="631443" y="1647499"/>
          <a:ext cx="5114056" cy="406647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72" name="speed">
            <a:extLst>
              <a:ext uri="{FF2B5EF4-FFF2-40B4-BE49-F238E27FC236}">
                <a16:creationId xmlns:a16="http://schemas.microsoft.com/office/drawing/2014/main" id="{1468F20E-BAB9-49C1-BA21-DA9DC573931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13931" y="1661288"/>
            <a:ext cx="2272096" cy="387798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  <a:sp3d prstMaterial="matte">
            <a:bevelT w="1270" h="1270"/>
          </a:sp3d>
        </p:spPr>
        <p:txBody>
          <a:bodyPr wrap="square" lIns="0" tIns="0" rIns="0" bIns="0" anchor="t" anchorCtr="0">
            <a:spAutoFit/>
            <a:sp3d/>
          </a:bodyPr>
          <a:lstStyle>
            <a:defPPr>
              <a:defRPr lang="ko-KR"/>
            </a:defPPr>
            <a:lvl1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prstClr val="white"/>
              </a:buClr>
              <a:defRPr kumimoji="1" sz="1400" b="1">
                <a:solidFill>
                  <a:schemeClr val="tx1">
                    <a:lumMod val="95000"/>
                    <a:lumOff val="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5pPr>
            <a:lvl6pPr>
              <a:defRPr kumimoji="1">
                <a:latin typeface="굴림" pitchFamily="50" charset="-127"/>
                <a:ea typeface="굴림" pitchFamily="50" charset="-127"/>
              </a:defRPr>
            </a:lvl6pPr>
            <a:lvl7pPr>
              <a:defRPr kumimoji="1">
                <a:latin typeface="굴림" pitchFamily="50" charset="-127"/>
                <a:ea typeface="굴림" pitchFamily="50" charset="-127"/>
              </a:defRPr>
            </a:lvl7pPr>
            <a:lvl8pPr>
              <a:defRPr kumimoji="1">
                <a:latin typeface="굴림" pitchFamily="50" charset="-127"/>
                <a:ea typeface="굴림" pitchFamily="50" charset="-127"/>
              </a:defRPr>
            </a:lvl8pPr>
            <a:lvl9pPr>
              <a:defRPr kumimoji="1">
                <a:latin typeface="굴림" pitchFamily="50" charset="-127"/>
                <a:ea typeface="굴림" pitchFamily="50" charset="-127"/>
              </a:defRPr>
            </a:lvl9pPr>
          </a:lstStyle>
          <a:p>
            <a:r>
              <a:rPr lang="zh-CN" altLang="en-US" sz="28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  <a:cs typeface="+mn-cs"/>
                <a:sym typeface="+mn-lt"/>
              </a:rPr>
              <a:t>政策环境</a:t>
            </a:r>
            <a:endParaRPr lang="en-US" altLang="ko-KR" sz="280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  <a:cs typeface="+mn-cs"/>
              <a:sym typeface="+mn-lt"/>
            </a:endParaRPr>
          </a:p>
        </p:txBody>
      </p:sp>
      <p:sp>
        <p:nvSpPr>
          <p:cNvPr id="76" name="speed">
            <a:extLst>
              <a:ext uri="{FF2B5EF4-FFF2-40B4-BE49-F238E27FC236}">
                <a16:creationId xmlns:a16="http://schemas.microsoft.com/office/drawing/2014/main" id="{64E54657-2AA9-4CE9-A657-520A62F09CA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13931" y="3262077"/>
            <a:ext cx="1692118" cy="387798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  <a:sp3d prstMaterial="matte">
            <a:bevelT w="1270" h="1270"/>
          </a:sp3d>
        </p:spPr>
        <p:txBody>
          <a:bodyPr wrap="square" lIns="0" tIns="0" rIns="0" bIns="0" anchor="t" anchorCtr="0">
            <a:spAutoFit/>
            <a:sp3d/>
          </a:bodyPr>
          <a:lstStyle>
            <a:defPPr>
              <a:defRPr lang="ko-KR"/>
            </a:defPPr>
            <a:lvl1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prstClr val="white"/>
              </a:buClr>
              <a:defRPr kumimoji="1" sz="1400" b="1">
                <a:solidFill>
                  <a:schemeClr val="tx1">
                    <a:lumMod val="95000"/>
                    <a:lumOff val="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5pPr>
            <a:lvl6pPr>
              <a:defRPr kumimoji="1">
                <a:latin typeface="굴림" pitchFamily="50" charset="-127"/>
                <a:ea typeface="굴림" pitchFamily="50" charset="-127"/>
              </a:defRPr>
            </a:lvl6pPr>
            <a:lvl7pPr>
              <a:defRPr kumimoji="1">
                <a:latin typeface="굴림" pitchFamily="50" charset="-127"/>
                <a:ea typeface="굴림" pitchFamily="50" charset="-127"/>
              </a:defRPr>
            </a:lvl7pPr>
            <a:lvl8pPr>
              <a:defRPr kumimoji="1">
                <a:latin typeface="굴림" pitchFamily="50" charset="-127"/>
                <a:ea typeface="굴림" pitchFamily="50" charset="-127"/>
              </a:defRPr>
            </a:lvl8pPr>
            <a:lvl9pPr>
              <a:defRPr kumimoji="1">
                <a:latin typeface="굴림" pitchFamily="50" charset="-127"/>
                <a:ea typeface="굴림" pitchFamily="50" charset="-127"/>
              </a:defRPr>
            </a:lvl9pPr>
          </a:lstStyle>
          <a:p>
            <a:r>
              <a:rPr lang="zh-CN" altLang="en-US" sz="28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  <a:cs typeface="+mn-cs"/>
                <a:sym typeface="+mn-lt"/>
              </a:rPr>
              <a:t>市场环境</a:t>
            </a:r>
            <a:endParaRPr lang="en-US" altLang="ko-KR" sz="280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  <a:cs typeface="+mn-cs"/>
              <a:sym typeface="+mn-lt"/>
            </a:endParaRPr>
          </a:p>
        </p:txBody>
      </p:sp>
      <p:sp>
        <p:nvSpPr>
          <p:cNvPr id="77" name="speed">
            <a:extLst>
              <a:ext uri="{FF2B5EF4-FFF2-40B4-BE49-F238E27FC236}">
                <a16:creationId xmlns:a16="http://schemas.microsoft.com/office/drawing/2014/main" id="{C6C1C2E3-E223-4436-8C69-A36CE168F8F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013929" y="5014452"/>
            <a:ext cx="1821830" cy="387798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  <a:sp3d prstMaterial="matte">
            <a:bevelT w="1270" h="1270"/>
          </a:sp3d>
        </p:spPr>
        <p:txBody>
          <a:bodyPr wrap="square" lIns="0" tIns="0" rIns="0" bIns="0" anchor="t" anchorCtr="0">
            <a:spAutoFit/>
            <a:sp3d/>
          </a:bodyPr>
          <a:lstStyle>
            <a:defPPr>
              <a:defRPr lang="ko-KR"/>
            </a:defPPr>
            <a:lvl1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prstClr val="white"/>
              </a:buClr>
              <a:defRPr kumimoji="1" sz="1400" b="1">
                <a:solidFill>
                  <a:schemeClr val="tx1">
                    <a:lumMod val="95000"/>
                    <a:lumOff val="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5pPr>
            <a:lvl6pPr>
              <a:defRPr kumimoji="1">
                <a:latin typeface="굴림" pitchFamily="50" charset="-127"/>
                <a:ea typeface="굴림" pitchFamily="50" charset="-127"/>
              </a:defRPr>
            </a:lvl6pPr>
            <a:lvl7pPr>
              <a:defRPr kumimoji="1">
                <a:latin typeface="굴림" pitchFamily="50" charset="-127"/>
                <a:ea typeface="굴림" pitchFamily="50" charset="-127"/>
              </a:defRPr>
            </a:lvl7pPr>
            <a:lvl8pPr>
              <a:defRPr kumimoji="1">
                <a:latin typeface="굴림" pitchFamily="50" charset="-127"/>
                <a:ea typeface="굴림" pitchFamily="50" charset="-127"/>
              </a:defRPr>
            </a:lvl8pPr>
            <a:lvl9pPr>
              <a:defRPr kumimoji="1">
                <a:latin typeface="굴림" pitchFamily="50" charset="-127"/>
                <a:ea typeface="굴림" pitchFamily="50" charset="-127"/>
              </a:defRPr>
            </a:lvl9pPr>
          </a:lstStyle>
          <a:p>
            <a:r>
              <a:rPr lang="zh-CN" altLang="en-US" sz="2800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  <a:cs typeface="+mn-cs"/>
                <a:sym typeface="+mn-lt"/>
              </a:rPr>
              <a:t>人口环境</a:t>
            </a:r>
            <a:endParaRPr lang="en-US" altLang="ko-KR" sz="2800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  <a:cs typeface="+mn-cs"/>
              <a:sym typeface="+mn-lt"/>
            </a:endParaRPr>
          </a:p>
        </p:txBody>
      </p:sp>
      <p:sp>
        <p:nvSpPr>
          <p:cNvPr id="84" name="Left Brace 101">
            <a:extLst>
              <a:ext uri="{FF2B5EF4-FFF2-40B4-BE49-F238E27FC236}">
                <a16:creationId xmlns:a16="http://schemas.microsoft.com/office/drawing/2014/main" id="{F839BD45-735A-411C-BB89-477EF267BC83}"/>
              </a:ext>
            </a:extLst>
          </p:cNvPr>
          <p:cNvSpPr/>
          <p:nvPr/>
        </p:nvSpPr>
        <p:spPr>
          <a:xfrm>
            <a:off x="5605604" y="1763277"/>
            <a:ext cx="230868" cy="4011716"/>
          </a:xfrm>
          <a:prstGeom prst="leftBrace">
            <a:avLst>
              <a:gd name="adj1" fmla="val 85476"/>
              <a:gd name="adj2" fmla="val 50651"/>
            </a:avLst>
          </a:prstGeom>
          <a:noFill/>
          <a:ln w="6350" cap="flat" cmpd="sng" algn="ctr">
            <a:solidFill>
              <a:sysClr val="windowText" lastClr="000000">
                <a:lumMod val="75000"/>
                <a:lumOff val="25000"/>
              </a:sysClr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86" name="speed">
            <a:extLst>
              <a:ext uri="{FF2B5EF4-FFF2-40B4-BE49-F238E27FC236}">
                <a16:creationId xmlns:a16="http://schemas.microsoft.com/office/drawing/2014/main" id="{EAA6D9DE-5244-4585-8812-492EF53EC0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051532" y="3434629"/>
            <a:ext cx="632544" cy="387798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  <a:sp3d prstMaterial="matte">
            <a:bevelT w="1270" h="1270"/>
          </a:sp3d>
        </p:spPr>
        <p:txBody>
          <a:bodyPr wrap="square" lIns="0" tIns="0" rIns="0" bIns="0" anchor="t" anchorCtr="0">
            <a:spAutoFit/>
            <a:sp3d/>
          </a:bodyPr>
          <a:lstStyle>
            <a:defPPr>
              <a:defRPr lang="ko-KR"/>
            </a:defPPr>
            <a:lvl1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prstClr val="white"/>
              </a:buClr>
              <a:defRPr kumimoji="1" sz="1400" b="1">
                <a:solidFill>
                  <a:schemeClr val="tx1">
                    <a:lumMod val="95000"/>
                    <a:lumOff val="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5pPr>
            <a:lvl6pPr>
              <a:defRPr kumimoji="1">
                <a:latin typeface="굴림" pitchFamily="50" charset="-127"/>
                <a:ea typeface="굴림" pitchFamily="50" charset="-127"/>
              </a:defRPr>
            </a:lvl6pPr>
            <a:lvl7pPr>
              <a:defRPr kumimoji="1">
                <a:latin typeface="굴림" pitchFamily="50" charset="-127"/>
                <a:ea typeface="굴림" pitchFamily="50" charset="-127"/>
              </a:defRPr>
            </a:lvl7pPr>
            <a:lvl8pPr>
              <a:defRPr kumimoji="1">
                <a:latin typeface="굴림" pitchFamily="50" charset="-127"/>
                <a:ea typeface="굴림" pitchFamily="50" charset="-127"/>
              </a:defRPr>
            </a:lvl8pPr>
            <a:lvl9pPr>
              <a:defRPr kumimoji="1">
                <a:latin typeface="굴림" pitchFamily="50" charset="-127"/>
                <a:ea typeface="굴림" pitchFamily="50" charset="-127"/>
              </a:defRPr>
            </a:lvl9pPr>
          </a:lstStyle>
          <a:p>
            <a:pPr algn="ctr"/>
            <a:r>
              <a:rPr lang="en-US" altLang="ko-KR" sz="2800" dirty="0">
                <a:solidFill>
                  <a:prstClr val="white"/>
                </a:solidFill>
                <a:latin typeface="+mn-lt"/>
                <a:ea typeface="+mn-ea"/>
                <a:cs typeface="+mn-ea"/>
                <a:sym typeface="+mn-lt"/>
              </a:rPr>
              <a:t>31</a:t>
            </a:r>
            <a:r>
              <a:rPr lang="en-US" altLang="ko-KR" dirty="0">
                <a:solidFill>
                  <a:prstClr val="white"/>
                </a:solidFill>
                <a:latin typeface="+mn-lt"/>
                <a:ea typeface="+mn-ea"/>
                <a:cs typeface="+mn-ea"/>
                <a:sym typeface="+mn-lt"/>
              </a:rPr>
              <a:t>%</a:t>
            </a:r>
          </a:p>
        </p:txBody>
      </p:sp>
      <p:sp>
        <p:nvSpPr>
          <p:cNvPr id="87" name="speed">
            <a:extLst>
              <a:ext uri="{FF2B5EF4-FFF2-40B4-BE49-F238E27FC236}">
                <a16:creationId xmlns:a16="http://schemas.microsoft.com/office/drawing/2014/main" id="{8950B2CD-AFFB-4474-BC5F-EB0DB4487DF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99248" y="2220369"/>
            <a:ext cx="565828" cy="332399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  <a:sp3d prstMaterial="matte">
            <a:bevelT w="1270" h="1270"/>
          </a:sp3d>
        </p:spPr>
        <p:txBody>
          <a:bodyPr wrap="square" lIns="0" tIns="0" rIns="0" bIns="0" anchor="t" anchorCtr="0">
            <a:spAutoFit/>
            <a:sp3d/>
          </a:bodyPr>
          <a:lstStyle>
            <a:defPPr>
              <a:defRPr lang="ko-KR"/>
            </a:defPPr>
            <a:lvl1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prstClr val="white"/>
              </a:buClr>
              <a:defRPr kumimoji="1" sz="1400" b="1">
                <a:solidFill>
                  <a:schemeClr val="tx1">
                    <a:lumMod val="95000"/>
                    <a:lumOff val="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5pPr>
            <a:lvl6pPr>
              <a:defRPr kumimoji="1">
                <a:latin typeface="굴림" pitchFamily="50" charset="-127"/>
                <a:ea typeface="굴림" pitchFamily="50" charset="-127"/>
              </a:defRPr>
            </a:lvl6pPr>
            <a:lvl7pPr>
              <a:defRPr kumimoji="1">
                <a:latin typeface="굴림" pitchFamily="50" charset="-127"/>
                <a:ea typeface="굴림" pitchFamily="50" charset="-127"/>
              </a:defRPr>
            </a:lvl7pPr>
            <a:lvl8pPr>
              <a:defRPr kumimoji="1">
                <a:latin typeface="굴림" pitchFamily="50" charset="-127"/>
                <a:ea typeface="굴림" pitchFamily="50" charset="-127"/>
              </a:defRPr>
            </a:lvl8pPr>
            <a:lvl9pPr>
              <a:defRPr kumimoji="1">
                <a:latin typeface="굴림" pitchFamily="50" charset="-127"/>
                <a:ea typeface="굴림" pitchFamily="50" charset="-127"/>
              </a:defRPr>
            </a:lvl9pPr>
          </a:lstStyle>
          <a:p>
            <a:pPr algn="ctr"/>
            <a:r>
              <a:rPr lang="en-US" altLang="ko-KR" sz="2400" dirty="0">
                <a:solidFill>
                  <a:prstClr val="white"/>
                </a:solidFill>
                <a:latin typeface="+mn-lt"/>
                <a:ea typeface="+mn-ea"/>
                <a:cs typeface="+mn-ea"/>
                <a:sym typeface="+mn-lt"/>
              </a:rPr>
              <a:t>12</a:t>
            </a:r>
            <a:r>
              <a:rPr lang="en-US" altLang="ko-KR" sz="1200" dirty="0">
                <a:solidFill>
                  <a:prstClr val="white"/>
                </a:solidFill>
                <a:latin typeface="+mn-lt"/>
                <a:ea typeface="+mn-ea"/>
                <a:cs typeface="+mn-ea"/>
                <a:sym typeface="+mn-lt"/>
              </a:rPr>
              <a:t>%</a:t>
            </a:r>
          </a:p>
        </p:txBody>
      </p:sp>
      <p:grpSp>
        <p:nvGrpSpPr>
          <p:cNvPr id="30" name="Group 32">
            <a:extLst>
              <a:ext uri="{FF2B5EF4-FFF2-40B4-BE49-F238E27FC236}">
                <a16:creationId xmlns:a16="http://schemas.microsoft.com/office/drawing/2014/main" id="{0827BA5E-B2B9-45C2-8605-FFAECCD6632A}"/>
              </a:ext>
            </a:extLst>
          </p:cNvPr>
          <p:cNvGrpSpPr/>
          <p:nvPr/>
        </p:nvGrpSpPr>
        <p:grpSpPr>
          <a:xfrm>
            <a:off x="631442" y="2921172"/>
            <a:ext cx="3943350" cy="2944813"/>
            <a:chOff x="8245475" y="6008688"/>
            <a:chExt cx="7886700" cy="5889625"/>
          </a:xfrm>
          <a:solidFill>
            <a:srgbClr val="B11C16"/>
          </a:solidFill>
        </p:grpSpPr>
        <p:grpSp>
          <p:nvGrpSpPr>
            <p:cNvPr id="31" name="Group 28">
              <a:extLst>
                <a:ext uri="{FF2B5EF4-FFF2-40B4-BE49-F238E27FC236}">
                  <a16:creationId xmlns:a16="http://schemas.microsoft.com/office/drawing/2014/main" id="{5B3D4856-5017-4CD5-9D9C-BE91A95B64CE}"/>
                </a:ext>
              </a:extLst>
            </p:cNvPr>
            <p:cNvGrpSpPr/>
            <p:nvPr/>
          </p:nvGrpSpPr>
          <p:grpSpPr>
            <a:xfrm>
              <a:off x="8245475" y="9618663"/>
              <a:ext cx="7886700" cy="2279650"/>
              <a:chOff x="8435975" y="7542213"/>
              <a:chExt cx="7505700" cy="2279650"/>
            </a:xfrm>
            <a:grpFill/>
          </p:grpSpPr>
          <p:sp>
            <p:nvSpPr>
              <p:cNvPr id="51" name="Freeform 5">
                <a:extLst>
                  <a:ext uri="{FF2B5EF4-FFF2-40B4-BE49-F238E27FC236}">
                    <a16:creationId xmlns:a16="http://schemas.microsoft.com/office/drawing/2014/main" id="{28F24FA1-05A2-4D48-B9FB-A61E971BFA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55026" y="7542213"/>
                <a:ext cx="7467600" cy="1962150"/>
              </a:xfrm>
              <a:custGeom>
                <a:avLst/>
                <a:gdLst>
                  <a:gd name="T0" fmla="*/ 4038 w 4704"/>
                  <a:gd name="T1" fmla="*/ 0 h 1236"/>
                  <a:gd name="T2" fmla="*/ 2368 w 4704"/>
                  <a:gd name="T3" fmla="*/ 0 h 1236"/>
                  <a:gd name="T4" fmla="*/ 2336 w 4704"/>
                  <a:gd name="T5" fmla="*/ 0 h 1236"/>
                  <a:gd name="T6" fmla="*/ 666 w 4704"/>
                  <a:gd name="T7" fmla="*/ 0 h 1236"/>
                  <a:gd name="T8" fmla="*/ 0 w 4704"/>
                  <a:gd name="T9" fmla="*/ 1118 h 1236"/>
                  <a:gd name="T10" fmla="*/ 0 w 4704"/>
                  <a:gd name="T11" fmla="*/ 1118 h 1236"/>
                  <a:gd name="T12" fmla="*/ 2 w 4704"/>
                  <a:gd name="T13" fmla="*/ 1132 h 1236"/>
                  <a:gd name="T14" fmla="*/ 8 w 4704"/>
                  <a:gd name="T15" fmla="*/ 1148 h 1236"/>
                  <a:gd name="T16" fmla="*/ 16 w 4704"/>
                  <a:gd name="T17" fmla="*/ 1168 h 1236"/>
                  <a:gd name="T18" fmla="*/ 28 w 4704"/>
                  <a:gd name="T19" fmla="*/ 1188 h 1236"/>
                  <a:gd name="T20" fmla="*/ 38 w 4704"/>
                  <a:gd name="T21" fmla="*/ 1198 h 1236"/>
                  <a:gd name="T22" fmla="*/ 48 w 4704"/>
                  <a:gd name="T23" fmla="*/ 1208 h 1236"/>
                  <a:gd name="T24" fmla="*/ 58 w 4704"/>
                  <a:gd name="T25" fmla="*/ 1216 h 1236"/>
                  <a:gd name="T26" fmla="*/ 72 w 4704"/>
                  <a:gd name="T27" fmla="*/ 1224 h 1236"/>
                  <a:gd name="T28" fmla="*/ 86 w 4704"/>
                  <a:gd name="T29" fmla="*/ 1230 h 1236"/>
                  <a:gd name="T30" fmla="*/ 104 w 4704"/>
                  <a:gd name="T31" fmla="*/ 1236 h 1236"/>
                  <a:gd name="T32" fmla="*/ 2336 w 4704"/>
                  <a:gd name="T33" fmla="*/ 1236 h 1236"/>
                  <a:gd name="T34" fmla="*/ 2368 w 4704"/>
                  <a:gd name="T35" fmla="*/ 1236 h 1236"/>
                  <a:gd name="T36" fmla="*/ 4600 w 4704"/>
                  <a:gd name="T37" fmla="*/ 1236 h 1236"/>
                  <a:gd name="T38" fmla="*/ 4600 w 4704"/>
                  <a:gd name="T39" fmla="*/ 1236 h 1236"/>
                  <a:gd name="T40" fmla="*/ 4616 w 4704"/>
                  <a:gd name="T41" fmla="*/ 1230 h 1236"/>
                  <a:gd name="T42" fmla="*/ 4632 w 4704"/>
                  <a:gd name="T43" fmla="*/ 1224 h 1236"/>
                  <a:gd name="T44" fmla="*/ 4646 w 4704"/>
                  <a:gd name="T45" fmla="*/ 1216 h 1236"/>
                  <a:gd name="T46" fmla="*/ 4656 w 4704"/>
                  <a:gd name="T47" fmla="*/ 1208 h 1236"/>
                  <a:gd name="T48" fmla="*/ 4666 w 4704"/>
                  <a:gd name="T49" fmla="*/ 1198 h 1236"/>
                  <a:gd name="T50" fmla="*/ 4674 w 4704"/>
                  <a:gd name="T51" fmla="*/ 1188 h 1236"/>
                  <a:gd name="T52" fmla="*/ 4688 w 4704"/>
                  <a:gd name="T53" fmla="*/ 1168 h 1236"/>
                  <a:gd name="T54" fmla="*/ 4696 w 4704"/>
                  <a:gd name="T55" fmla="*/ 1148 h 1236"/>
                  <a:gd name="T56" fmla="*/ 4702 w 4704"/>
                  <a:gd name="T57" fmla="*/ 1132 h 1236"/>
                  <a:gd name="T58" fmla="*/ 4704 w 4704"/>
                  <a:gd name="T59" fmla="*/ 1118 h 1236"/>
                  <a:gd name="T60" fmla="*/ 4038 w 4704"/>
                  <a:gd name="T61" fmla="*/ 0 h 1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704" h="1236">
                    <a:moveTo>
                      <a:pt x="4038" y="0"/>
                    </a:moveTo>
                    <a:lnTo>
                      <a:pt x="2368" y="0"/>
                    </a:lnTo>
                    <a:lnTo>
                      <a:pt x="2336" y="0"/>
                    </a:lnTo>
                    <a:lnTo>
                      <a:pt x="666" y="0"/>
                    </a:lnTo>
                    <a:lnTo>
                      <a:pt x="0" y="1118"/>
                    </a:lnTo>
                    <a:lnTo>
                      <a:pt x="0" y="1118"/>
                    </a:lnTo>
                    <a:lnTo>
                      <a:pt x="2" y="1132"/>
                    </a:lnTo>
                    <a:lnTo>
                      <a:pt x="8" y="1148"/>
                    </a:lnTo>
                    <a:lnTo>
                      <a:pt x="16" y="1168"/>
                    </a:lnTo>
                    <a:lnTo>
                      <a:pt x="28" y="1188"/>
                    </a:lnTo>
                    <a:lnTo>
                      <a:pt x="38" y="1198"/>
                    </a:lnTo>
                    <a:lnTo>
                      <a:pt x="48" y="1208"/>
                    </a:lnTo>
                    <a:lnTo>
                      <a:pt x="58" y="1216"/>
                    </a:lnTo>
                    <a:lnTo>
                      <a:pt x="72" y="1224"/>
                    </a:lnTo>
                    <a:lnTo>
                      <a:pt x="86" y="1230"/>
                    </a:lnTo>
                    <a:lnTo>
                      <a:pt x="104" y="1236"/>
                    </a:lnTo>
                    <a:lnTo>
                      <a:pt x="2336" y="1236"/>
                    </a:lnTo>
                    <a:lnTo>
                      <a:pt x="2368" y="1236"/>
                    </a:lnTo>
                    <a:lnTo>
                      <a:pt x="4600" y="1236"/>
                    </a:lnTo>
                    <a:lnTo>
                      <a:pt x="4600" y="1236"/>
                    </a:lnTo>
                    <a:lnTo>
                      <a:pt x="4616" y="1230"/>
                    </a:lnTo>
                    <a:lnTo>
                      <a:pt x="4632" y="1224"/>
                    </a:lnTo>
                    <a:lnTo>
                      <a:pt x="4646" y="1216"/>
                    </a:lnTo>
                    <a:lnTo>
                      <a:pt x="4656" y="1208"/>
                    </a:lnTo>
                    <a:lnTo>
                      <a:pt x="4666" y="1198"/>
                    </a:lnTo>
                    <a:lnTo>
                      <a:pt x="4674" y="1188"/>
                    </a:lnTo>
                    <a:lnTo>
                      <a:pt x="4688" y="1168"/>
                    </a:lnTo>
                    <a:lnTo>
                      <a:pt x="4696" y="1148"/>
                    </a:lnTo>
                    <a:lnTo>
                      <a:pt x="4702" y="1132"/>
                    </a:lnTo>
                    <a:lnTo>
                      <a:pt x="4704" y="1118"/>
                    </a:lnTo>
                    <a:lnTo>
                      <a:pt x="4038" y="0"/>
                    </a:lnTo>
                    <a:close/>
                  </a:path>
                </a:pathLst>
              </a:custGeom>
              <a:solidFill>
                <a:srgbClr val="459F9C"/>
              </a:solidFill>
              <a:ln>
                <a:noFill/>
              </a:ln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21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AU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52" name="Freeform 6">
                <a:extLst>
                  <a:ext uri="{FF2B5EF4-FFF2-40B4-BE49-F238E27FC236}">
                    <a16:creationId xmlns:a16="http://schemas.microsoft.com/office/drawing/2014/main" id="{ECEE0B2C-BEB3-4260-984A-8597798942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35975" y="9275763"/>
                <a:ext cx="7505700" cy="546100"/>
              </a:xfrm>
              <a:custGeom>
                <a:avLst/>
                <a:gdLst>
                  <a:gd name="T0" fmla="*/ 4694 w 4728"/>
                  <a:gd name="T1" fmla="*/ 0 h 344"/>
                  <a:gd name="T2" fmla="*/ 32 w 4728"/>
                  <a:gd name="T3" fmla="*/ 0 h 344"/>
                  <a:gd name="T4" fmla="*/ 12 w 4728"/>
                  <a:gd name="T5" fmla="*/ 34 h 344"/>
                  <a:gd name="T6" fmla="*/ 12 w 4728"/>
                  <a:gd name="T7" fmla="*/ 34 h 344"/>
                  <a:gd name="T8" fmla="*/ 10 w 4728"/>
                  <a:gd name="T9" fmla="*/ 46 h 344"/>
                  <a:gd name="T10" fmla="*/ 4 w 4728"/>
                  <a:gd name="T11" fmla="*/ 82 h 344"/>
                  <a:gd name="T12" fmla="*/ 0 w 4728"/>
                  <a:gd name="T13" fmla="*/ 132 h 344"/>
                  <a:gd name="T14" fmla="*/ 0 w 4728"/>
                  <a:gd name="T15" fmla="*/ 158 h 344"/>
                  <a:gd name="T16" fmla="*/ 0 w 4728"/>
                  <a:gd name="T17" fmla="*/ 188 h 344"/>
                  <a:gd name="T18" fmla="*/ 4 w 4728"/>
                  <a:gd name="T19" fmla="*/ 216 h 344"/>
                  <a:gd name="T20" fmla="*/ 8 w 4728"/>
                  <a:gd name="T21" fmla="*/ 244 h 344"/>
                  <a:gd name="T22" fmla="*/ 16 w 4728"/>
                  <a:gd name="T23" fmla="*/ 270 h 344"/>
                  <a:gd name="T24" fmla="*/ 28 w 4728"/>
                  <a:gd name="T25" fmla="*/ 294 h 344"/>
                  <a:gd name="T26" fmla="*/ 34 w 4728"/>
                  <a:gd name="T27" fmla="*/ 304 h 344"/>
                  <a:gd name="T28" fmla="*/ 42 w 4728"/>
                  <a:gd name="T29" fmla="*/ 314 h 344"/>
                  <a:gd name="T30" fmla="*/ 52 w 4728"/>
                  <a:gd name="T31" fmla="*/ 322 h 344"/>
                  <a:gd name="T32" fmla="*/ 62 w 4728"/>
                  <a:gd name="T33" fmla="*/ 330 h 344"/>
                  <a:gd name="T34" fmla="*/ 72 w 4728"/>
                  <a:gd name="T35" fmla="*/ 336 h 344"/>
                  <a:gd name="T36" fmla="*/ 84 w 4728"/>
                  <a:gd name="T37" fmla="*/ 340 h 344"/>
                  <a:gd name="T38" fmla="*/ 98 w 4728"/>
                  <a:gd name="T39" fmla="*/ 342 h 344"/>
                  <a:gd name="T40" fmla="*/ 114 w 4728"/>
                  <a:gd name="T41" fmla="*/ 344 h 344"/>
                  <a:gd name="T42" fmla="*/ 114 w 4728"/>
                  <a:gd name="T43" fmla="*/ 344 h 344"/>
                  <a:gd name="T44" fmla="*/ 534 w 4728"/>
                  <a:gd name="T45" fmla="*/ 344 h 344"/>
                  <a:gd name="T46" fmla="*/ 1296 w 4728"/>
                  <a:gd name="T47" fmla="*/ 344 h 344"/>
                  <a:gd name="T48" fmla="*/ 2354 w 4728"/>
                  <a:gd name="T49" fmla="*/ 344 h 344"/>
                  <a:gd name="T50" fmla="*/ 2364 w 4728"/>
                  <a:gd name="T51" fmla="*/ 344 h 344"/>
                  <a:gd name="T52" fmla="*/ 2372 w 4728"/>
                  <a:gd name="T53" fmla="*/ 344 h 344"/>
                  <a:gd name="T54" fmla="*/ 2372 w 4728"/>
                  <a:gd name="T55" fmla="*/ 344 h 344"/>
                  <a:gd name="T56" fmla="*/ 3432 w 4728"/>
                  <a:gd name="T57" fmla="*/ 344 h 344"/>
                  <a:gd name="T58" fmla="*/ 4194 w 4728"/>
                  <a:gd name="T59" fmla="*/ 344 h 344"/>
                  <a:gd name="T60" fmla="*/ 4614 w 4728"/>
                  <a:gd name="T61" fmla="*/ 344 h 344"/>
                  <a:gd name="T62" fmla="*/ 4614 w 4728"/>
                  <a:gd name="T63" fmla="*/ 344 h 344"/>
                  <a:gd name="T64" fmla="*/ 4630 w 4728"/>
                  <a:gd name="T65" fmla="*/ 342 h 344"/>
                  <a:gd name="T66" fmla="*/ 4642 w 4728"/>
                  <a:gd name="T67" fmla="*/ 340 h 344"/>
                  <a:gd name="T68" fmla="*/ 4656 w 4728"/>
                  <a:gd name="T69" fmla="*/ 336 h 344"/>
                  <a:gd name="T70" fmla="*/ 4666 w 4728"/>
                  <a:gd name="T71" fmla="*/ 330 h 344"/>
                  <a:gd name="T72" fmla="*/ 4676 w 4728"/>
                  <a:gd name="T73" fmla="*/ 322 h 344"/>
                  <a:gd name="T74" fmla="*/ 4686 w 4728"/>
                  <a:gd name="T75" fmla="*/ 314 h 344"/>
                  <a:gd name="T76" fmla="*/ 4694 w 4728"/>
                  <a:gd name="T77" fmla="*/ 304 h 344"/>
                  <a:gd name="T78" fmla="*/ 4700 w 4728"/>
                  <a:gd name="T79" fmla="*/ 294 h 344"/>
                  <a:gd name="T80" fmla="*/ 4712 w 4728"/>
                  <a:gd name="T81" fmla="*/ 270 h 344"/>
                  <a:gd name="T82" fmla="*/ 4720 w 4728"/>
                  <a:gd name="T83" fmla="*/ 244 h 344"/>
                  <a:gd name="T84" fmla="*/ 4724 w 4728"/>
                  <a:gd name="T85" fmla="*/ 216 h 344"/>
                  <a:gd name="T86" fmla="*/ 4728 w 4728"/>
                  <a:gd name="T87" fmla="*/ 188 h 344"/>
                  <a:gd name="T88" fmla="*/ 4728 w 4728"/>
                  <a:gd name="T89" fmla="*/ 158 h 344"/>
                  <a:gd name="T90" fmla="*/ 4728 w 4728"/>
                  <a:gd name="T91" fmla="*/ 132 h 344"/>
                  <a:gd name="T92" fmla="*/ 4724 w 4728"/>
                  <a:gd name="T93" fmla="*/ 82 h 344"/>
                  <a:gd name="T94" fmla="*/ 4718 w 4728"/>
                  <a:gd name="T95" fmla="*/ 46 h 344"/>
                  <a:gd name="T96" fmla="*/ 4716 w 4728"/>
                  <a:gd name="T97" fmla="*/ 34 h 344"/>
                  <a:gd name="T98" fmla="*/ 4694 w 4728"/>
                  <a:gd name="T99" fmla="*/ 0 h 3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4728" h="344">
                    <a:moveTo>
                      <a:pt x="4694" y="0"/>
                    </a:moveTo>
                    <a:lnTo>
                      <a:pt x="32" y="0"/>
                    </a:lnTo>
                    <a:lnTo>
                      <a:pt x="12" y="34"/>
                    </a:lnTo>
                    <a:lnTo>
                      <a:pt x="12" y="34"/>
                    </a:lnTo>
                    <a:lnTo>
                      <a:pt x="10" y="46"/>
                    </a:lnTo>
                    <a:lnTo>
                      <a:pt x="4" y="82"/>
                    </a:lnTo>
                    <a:lnTo>
                      <a:pt x="0" y="132"/>
                    </a:lnTo>
                    <a:lnTo>
                      <a:pt x="0" y="158"/>
                    </a:lnTo>
                    <a:lnTo>
                      <a:pt x="0" y="188"/>
                    </a:lnTo>
                    <a:lnTo>
                      <a:pt x="4" y="216"/>
                    </a:lnTo>
                    <a:lnTo>
                      <a:pt x="8" y="244"/>
                    </a:lnTo>
                    <a:lnTo>
                      <a:pt x="16" y="270"/>
                    </a:lnTo>
                    <a:lnTo>
                      <a:pt x="28" y="294"/>
                    </a:lnTo>
                    <a:lnTo>
                      <a:pt x="34" y="304"/>
                    </a:lnTo>
                    <a:lnTo>
                      <a:pt x="42" y="314"/>
                    </a:lnTo>
                    <a:lnTo>
                      <a:pt x="52" y="322"/>
                    </a:lnTo>
                    <a:lnTo>
                      <a:pt x="62" y="330"/>
                    </a:lnTo>
                    <a:lnTo>
                      <a:pt x="72" y="336"/>
                    </a:lnTo>
                    <a:lnTo>
                      <a:pt x="84" y="340"/>
                    </a:lnTo>
                    <a:lnTo>
                      <a:pt x="98" y="342"/>
                    </a:lnTo>
                    <a:lnTo>
                      <a:pt x="114" y="344"/>
                    </a:lnTo>
                    <a:lnTo>
                      <a:pt x="114" y="344"/>
                    </a:lnTo>
                    <a:lnTo>
                      <a:pt x="534" y="344"/>
                    </a:lnTo>
                    <a:lnTo>
                      <a:pt x="1296" y="344"/>
                    </a:lnTo>
                    <a:lnTo>
                      <a:pt x="2354" y="344"/>
                    </a:lnTo>
                    <a:lnTo>
                      <a:pt x="2364" y="344"/>
                    </a:lnTo>
                    <a:lnTo>
                      <a:pt x="2372" y="344"/>
                    </a:lnTo>
                    <a:lnTo>
                      <a:pt x="2372" y="344"/>
                    </a:lnTo>
                    <a:lnTo>
                      <a:pt x="3432" y="344"/>
                    </a:lnTo>
                    <a:lnTo>
                      <a:pt x="4194" y="344"/>
                    </a:lnTo>
                    <a:lnTo>
                      <a:pt x="4614" y="344"/>
                    </a:lnTo>
                    <a:lnTo>
                      <a:pt x="4614" y="344"/>
                    </a:lnTo>
                    <a:lnTo>
                      <a:pt x="4630" y="342"/>
                    </a:lnTo>
                    <a:lnTo>
                      <a:pt x="4642" y="340"/>
                    </a:lnTo>
                    <a:lnTo>
                      <a:pt x="4656" y="336"/>
                    </a:lnTo>
                    <a:lnTo>
                      <a:pt x="4666" y="330"/>
                    </a:lnTo>
                    <a:lnTo>
                      <a:pt x="4676" y="322"/>
                    </a:lnTo>
                    <a:lnTo>
                      <a:pt x="4686" y="314"/>
                    </a:lnTo>
                    <a:lnTo>
                      <a:pt x="4694" y="304"/>
                    </a:lnTo>
                    <a:lnTo>
                      <a:pt x="4700" y="294"/>
                    </a:lnTo>
                    <a:lnTo>
                      <a:pt x="4712" y="270"/>
                    </a:lnTo>
                    <a:lnTo>
                      <a:pt x="4720" y="244"/>
                    </a:lnTo>
                    <a:lnTo>
                      <a:pt x="4724" y="216"/>
                    </a:lnTo>
                    <a:lnTo>
                      <a:pt x="4728" y="188"/>
                    </a:lnTo>
                    <a:lnTo>
                      <a:pt x="4728" y="158"/>
                    </a:lnTo>
                    <a:lnTo>
                      <a:pt x="4728" y="132"/>
                    </a:lnTo>
                    <a:lnTo>
                      <a:pt x="4724" y="82"/>
                    </a:lnTo>
                    <a:lnTo>
                      <a:pt x="4718" y="46"/>
                    </a:lnTo>
                    <a:lnTo>
                      <a:pt x="4716" y="34"/>
                    </a:lnTo>
                    <a:lnTo>
                      <a:pt x="4694" y="0"/>
                    </a:lnTo>
                    <a:close/>
                  </a:path>
                </a:pathLst>
              </a:custGeom>
              <a:solidFill>
                <a:srgbClr val="459F9C"/>
              </a:solidFill>
              <a:ln>
                <a:noFill/>
              </a:ln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21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AU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grpSp>
          <p:nvGrpSpPr>
            <p:cNvPr id="35" name="Group 29">
              <a:extLst>
                <a:ext uri="{FF2B5EF4-FFF2-40B4-BE49-F238E27FC236}">
                  <a16:creationId xmlns:a16="http://schemas.microsoft.com/office/drawing/2014/main" id="{8A4BABA7-1D04-47B8-8107-B5C8F3CE155E}"/>
                </a:ext>
              </a:extLst>
            </p:cNvPr>
            <p:cNvGrpSpPr/>
            <p:nvPr/>
          </p:nvGrpSpPr>
          <p:grpSpPr>
            <a:xfrm>
              <a:off x="9461500" y="7967663"/>
              <a:ext cx="5372100" cy="1543050"/>
              <a:chOff x="9521825" y="5891213"/>
              <a:chExt cx="5372100" cy="1543050"/>
            </a:xfrm>
            <a:grpFill/>
          </p:grpSpPr>
          <p:sp>
            <p:nvSpPr>
              <p:cNvPr id="49" name="Freeform 7">
                <a:extLst>
                  <a:ext uri="{FF2B5EF4-FFF2-40B4-BE49-F238E27FC236}">
                    <a16:creationId xmlns:a16="http://schemas.microsoft.com/office/drawing/2014/main" id="{63000516-CF8E-4064-8062-EEF96CBBB9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34525" y="5891213"/>
                <a:ext cx="5346700" cy="1330325"/>
              </a:xfrm>
              <a:custGeom>
                <a:avLst/>
                <a:gdLst>
                  <a:gd name="T0" fmla="*/ 2892 w 3368"/>
                  <a:gd name="T1" fmla="*/ 0 h 838"/>
                  <a:gd name="T2" fmla="*/ 1696 w 3368"/>
                  <a:gd name="T3" fmla="*/ 0 h 838"/>
                  <a:gd name="T4" fmla="*/ 1672 w 3368"/>
                  <a:gd name="T5" fmla="*/ 0 h 838"/>
                  <a:gd name="T6" fmla="*/ 476 w 3368"/>
                  <a:gd name="T7" fmla="*/ 0 h 838"/>
                  <a:gd name="T8" fmla="*/ 0 w 3368"/>
                  <a:gd name="T9" fmla="*/ 758 h 838"/>
                  <a:gd name="T10" fmla="*/ 0 w 3368"/>
                  <a:gd name="T11" fmla="*/ 758 h 838"/>
                  <a:gd name="T12" fmla="*/ 2 w 3368"/>
                  <a:gd name="T13" fmla="*/ 768 h 838"/>
                  <a:gd name="T14" fmla="*/ 6 w 3368"/>
                  <a:gd name="T15" fmla="*/ 778 h 838"/>
                  <a:gd name="T16" fmla="*/ 12 w 3368"/>
                  <a:gd name="T17" fmla="*/ 792 h 838"/>
                  <a:gd name="T18" fmla="*/ 22 w 3368"/>
                  <a:gd name="T19" fmla="*/ 804 h 838"/>
                  <a:gd name="T20" fmla="*/ 34 w 3368"/>
                  <a:gd name="T21" fmla="*/ 818 h 838"/>
                  <a:gd name="T22" fmla="*/ 42 w 3368"/>
                  <a:gd name="T23" fmla="*/ 824 h 838"/>
                  <a:gd name="T24" fmla="*/ 52 w 3368"/>
                  <a:gd name="T25" fmla="*/ 830 h 838"/>
                  <a:gd name="T26" fmla="*/ 62 w 3368"/>
                  <a:gd name="T27" fmla="*/ 834 h 838"/>
                  <a:gd name="T28" fmla="*/ 74 w 3368"/>
                  <a:gd name="T29" fmla="*/ 838 h 838"/>
                  <a:gd name="T30" fmla="*/ 1672 w 3368"/>
                  <a:gd name="T31" fmla="*/ 838 h 838"/>
                  <a:gd name="T32" fmla="*/ 1696 w 3368"/>
                  <a:gd name="T33" fmla="*/ 838 h 838"/>
                  <a:gd name="T34" fmla="*/ 3294 w 3368"/>
                  <a:gd name="T35" fmla="*/ 838 h 838"/>
                  <a:gd name="T36" fmla="*/ 3294 w 3368"/>
                  <a:gd name="T37" fmla="*/ 838 h 838"/>
                  <a:gd name="T38" fmla="*/ 3306 w 3368"/>
                  <a:gd name="T39" fmla="*/ 834 h 838"/>
                  <a:gd name="T40" fmla="*/ 3316 w 3368"/>
                  <a:gd name="T41" fmla="*/ 830 h 838"/>
                  <a:gd name="T42" fmla="*/ 3326 w 3368"/>
                  <a:gd name="T43" fmla="*/ 824 h 838"/>
                  <a:gd name="T44" fmla="*/ 3334 w 3368"/>
                  <a:gd name="T45" fmla="*/ 818 h 838"/>
                  <a:gd name="T46" fmla="*/ 3346 w 3368"/>
                  <a:gd name="T47" fmla="*/ 804 h 838"/>
                  <a:gd name="T48" fmla="*/ 3356 w 3368"/>
                  <a:gd name="T49" fmla="*/ 792 h 838"/>
                  <a:gd name="T50" fmla="*/ 3362 w 3368"/>
                  <a:gd name="T51" fmla="*/ 778 h 838"/>
                  <a:gd name="T52" fmla="*/ 3366 w 3368"/>
                  <a:gd name="T53" fmla="*/ 768 h 838"/>
                  <a:gd name="T54" fmla="*/ 3368 w 3368"/>
                  <a:gd name="T55" fmla="*/ 758 h 838"/>
                  <a:gd name="T56" fmla="*/ 2892 w 3368"/>
                  <a:gd name="T57" fmla="*/ 0 h 8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3368" h="838">
                    <a:moveTo>
                      <a:pt x="2892" y="0"/>
                    </a:moveTo>
                    <a:lnTo>
                      <a:pt x="1696" y="0"/>
                    </a:lnTo>
                    <a:lnTo>
                      <a:pt x="1672" y="0"/>
                    </a:lnTo>
                    <a:lnTo>
                      <a:pt x="476" y="0"/>
                    </a:lnTo>
                    <a:lnTo>
                      <a:pt x="0" y="758"/>
                    </a:lnTo>
                    <a:lnTo>
                      <a:pt x="0" y="758"/>
                    </a:lnTo>
                    <a:lnTo>
                      <a:pt x="2" y="768"/>
                    </a:lnTo>
                    <a:lnTo>
                      <a:pt x="6" y="778"/>
                    </a:lnTo>
                    <a:lnTo>
                      <a:pt x="12" y="792"/>
                    </a:lnTo>
                    <a:lnTo>
                      <a:pt x="22" y="804"/>
                    </a:lnTo>
                    <a:lnTo>
                      <a:pt x="34" y="818"/>
                    </a:lnTo>
                    <a:lnTo>
                      <a:pt x="42" y="824"/>
                    </a:lnTo>
                    <a:lnTo>
                      <a:pt x="52" y="830"/>
                    </a:lnTo>
                    <a:lnTo>
                      <a:pt x="62" y="834"/>
                    </a:lnTo>
                    <a:lnTo>
                      <a:pt x="74" y="838"/>
                    </a:lnTo>
                    <a:lnTo>
                      <a:pt x="1672" y="838"/>
                    </a:lnTo>
                    <a:lnTo>
                      <a:pt x="1696" y="838"/>
                    </a:lnTo>
                    <a:lnTo>
                      <a:pt x="3294" y="838"/>
                    </a:lnTo>
                    <a:lnTo>
                      <a:pt x="3294" y="838"/>
                    </a:lnTo>
                    <a:lnTo>
                      <a:pt x="3306" y="834"/>
                    </a:lnTo>
                    <a:lnTo>
                      <a:pt x="3316" y="830"/>
                    </a:lnTo>
                    <a:lnTo>
                      <a:pt x="3326" y="824"/>
                    </a:lnTo>
                    <a:lnTo>
                      <a:pt x="3334" y="818"/>
                    </a:lnTo>
                    <a:lnTo>
                      <a:pt x="3346" y="804"/>
                    </a:lnTo>
                    <a:lnTo>
                      <a:pt x="3356" y="792"/>
                    </a:lnTo>
                    <a:lnTo>
                      <a:pt x="3362" y="778"/>
                    </a:lnTo>
                    <a:lnTo>
                      <a:pt x="3366" y="768"/>
                    </a:lnTo>
                    <a:lnTo>
                      <a:pt x="3368" y="758"/>
                    </a:lnTo>
                    <a:lnTo>
                      <a:pt x="2892" y="0"/>
                    </a:lnTo>
                    <a:close/>
                  </a:path>
                </a:pathLst>
              </a:custGeom>
              <a:solidFill>
                <a:srgbClr val="459F9C"/>
              </a:solidFill>
              <a:ln>
                <a:noFill/>
              </a:ln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21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AU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50" name="Freeform 8">
                <a:extLst>
                  <a:ext uri="{FF2B5EF4-FFF2-40B4-BE49-F238E27FC236}">
                    <a16:creationId xmlns:a16="http://schemas.microsoft.com/office/drawing/2014/main" id="{8E79F0BE-FCEA-4911-B040-762F4A673E8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21825" y="7065963"/>
                <a:ext cx="5372100" cy="368300"/>
              </a:xfrm>
              <a:custGeom>
                <a:avLst/>
                <a:gdLst>
                  <a:gd name="T0" fmla="*/ 3360 w 3384"/>
                  <a:gd name="T1" fmla="*/ 0 h 232"/>
                  <a:gd name="T2" fmla="*/ 24 w 3384"/>
                  <a:gd name="T3" fmla="*/ 0 h 232"/>
                  <a:gd name="T4" fmla="*/ 8 w 3384"/>
                  <a:gd name="T5" fmla="*/ 22 h 232"/>
                  <a:gd name="T6" fmla="*/ 8 w 3384"/>
                  <a:gd name="T7" fmla="*/ 22 h 232"/>
                  <a:gd name="T8" fmla="*/ 4 w 3384"/>
                  <a:gd name="T9" fmla="*/ 56 h 232"/>
                  <a:gd name="T10" fmla="*/ 0 w 3384"/>
                  <a:gd name="T11" fmla="*/ 88 h 232"/>
                  <a:gd name="T12" fmla="*/ 0 w 3384"/>
                  <a:gd name="T13" fmla="*/ 126 h 232"/>
                  <a:gd name="T14" fmla="*/ 2 w 3384"/>
                  <a:gd name="T15" fmla="*/ 146 h 232"/>
                  <a:gd name="T16" fmla="*/ 6 w 3384"/>
                  <a:gd name="T17" fmla="*/ 166 h 232"/>
                  <a:gd name="T18" fmla="*/ 12 w 3384"/>
                  <a:gd name="T19" fmla="*/ 184 h 232"/>
                  <a:gd name="T20" fmla="*/ 20 w 3384"/>
                  <a:gd name="T21" fmla="*/ 200 h 232"/>
                  <a:gd name="T22" fmla="*/ 30 w 3384"/>
                  <a:gd name="T23" fmla="*/ 212 h 232"/>
                  <a:gd name="T24" fmla="*/ 44 w 3384"/>
                  <a:gd name="T25" fmla="*/ 222 h 232"/>
                  <a:gd name="T26" fmla="*/ 52 w 3384"/>
                  <a:gd name="T27" fmla="*/ 226 h 232"/>
                  <a:gd name="T28" fmla="*/ 60 w 3384"/>
                  <a:gd name="T29" fmla="*/ 230 h 232"/>
                  <a:gd name="T30" fmla="*/ 70 w 3384"/>
                  <a:gd name="T31" fmla="*/ 232 h 232"/>
                  <a:gd name="T32" fmla="*/ 82 w 3384"/>
                  <a:gd name="T33" fmla="*/ 232 h 232"/>
                  <a:gd name="T34" fmla="*/ 82 w 3384"/>
                  <a:gd name="T35" fmla="*/ 232 h 232"/>
                  <a:gd name="T36" fmla="*/ 928 w 3384"/>
                  <a:gd name="T37" fmla="*/ 232 h 232"/>
                  <a:gd name="T38" fmla="*/ 1686 w 3384"/>
                  <a:gd name="T39" fmla="*/ 232 h 232"/>
                  <a:gd name="T40" fmla="*/ 1692 w 3384"/>
                  <a:gd name="T41" fmla="*/ 232 h 232"/>
                  <a:gd name="T42" fmla="*/ 1698 w 3384"/>
                  <a:gd name="T43" fmla="*/ 232 h 232"/>
                  <a:gd name="T44" fmla="*/ 1698 w 3384"/>
                  <a:gd name="T45" fmla="*/ 232 h 232"/>
                  <a:gd name="T46" fmla="*/ 2456 w 3384"/>
                  <a:gd name="T47" fmla="*/ 232 h 232"/>
                  <a:gd name="T48" fmla="*/ 3302 w 3384"/>
                  <a:gd name="T49" fmla="*/ 232 h 232"/>
                  <a:gd name="T50" fmla="*/ 3302 w 3384"/>
                  <a:gd name="T51" fmla="*/ 232 h 232"/>
                  <a:gd name="T52" fmla="*/ 3314 w 3384"/>
                  <a:gd name="T53" fmla="*/ 232 h 232"/>
                  <a:gd name="T54" fmla="*/ 3324 w 3384"/>
                  <a:gd name="T55" fmla="*/ 230 h 232"/>
                  <a:gd name="T56" fmla="*/ 3332 w 3384"/>
                  <a:gd name="T57" fmla="*/ 226 h 232"/>
                  <a:gd name="T58" fmla="*/ 3340 w 3384"/>
                  <a:gd name="T59" fmla="*/ 222 h 232"/>
                  <a:gd name="T60" fmla="*/ 3354 w 3384"/>
                  <a:gd name="T61" fmla="*/ 212 h 232"/>
                  <a:gd name="T62" fmla="*/ 3364 w 3384"/>
                  <a:gd name="T63" fmla="*/ 200 h 232"/>
                  <a:gd name="T64" fmla="*/ 3372 w 3384"/>
                  <a:gd name="T65" fmla="*/ 184 h 232"/>
                  <a:gd name="T66" fmla="*/ 3378 w 3384"/>
                  <a:gd name="T67" fmla="*/ 166 h 232"/>
                  <a:gd name="T68" fmla="*/ 3382 w 3384"/>
                  <a:gd name="T69" fmla="*/ 146 h 232"/>
                  <a:gd name="T70" fmla="*/ 3384 w 3384"/>
                  <a:gd name="T71" fmla="*/ 126 h 232"/>
                  <a:gd name="T72" fmla="*/ 3384 w 3384"/>
                  <a:gd name="T73" fmla="*/ 88 h 232"/>
                  <a:gd name="T74" fmla="*/ 3380 w 3384"/>
                  <a:gd name="T75" fmla="*/ 56 h 232"/>
                  <a:gd name="T76" fmla="*/ 3376 w 3384"/>
                  <a:gd name="T77" fmla="*/ 22 h 232"/>
                  <a:gd name="T78" fmla="*/ 3360 w 3384"/>
                  <a:gd name="T79" fmla="*/ 0 h 2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3384" h="232">
                    <a:moveTo>
                      <a:pt x="3360" y="0"/>
                    </a:moveTo>
                    <a:lnTo>
                      <a:pt x="24" y="0"/>
                    </a:lnTo>
                    <a:lnTo>
                      <a:pt x="8" y="22"/>
                    </a:lnTo>
                    <a:lnTo>
                      <a:pt x="8" y="22"/>
                    </a:lnTo>
                    <a:lnTo>
                      <a:pt x="4" y="56"/>
                    </a:lnTo>
                    <a:lnTo>
                      <a:pt x="0" y="88"/>
                    </a:lnTo>
                    <a:lnTo>
                      <a:pt x="0" y="126"/>
                    </a:lnTo>
                    <a:lnTo>
                      <a:pt x="2" y="146"/>
                    </a:lnTo>
                    <a:lnTo>
                      <a:pt x="6" y="166"/>
                    </a:lnTo>
                    <a:lnTo>
                      <a:pt x="12" y="184"/>
                    </a:lnTo>
                    <a:lnTo>
                      <a:pt x="20" y="200"/>
                    </a:lnTo>
                    <a:lnTo>
                      <a:pt x="30" y="212"/>
                    </a:lnTo>
                    <a:lnTo>
                      <a:pt x="44" y="222"/>
                    </a:lnTo>
                    <a:lnTo>
                      <a:pt x="52" y="226"/>
                    </a:lnTo>
                    <a:lnTo>
                      <a:pt x="60" y="230"/>
                    </a:lnTo>
                    <a:lnTo>
                      <a:pt x="70" y="232"/>
                    </a:lnTo>
                    <a:lnTo>
                      <a:pt x="82" y="232"/>
                    </a:lnTo>
                    <a:lnTo>
                      <a:pt x="82" y="232"/>
                    </a:lnTo>
                    <a:lnTo>
                      <a:pt x="928" y="232"/>
                    </a:lnTo>
                    <a:lnTo>
                      <a:pt x="1686" y="232"/>
                    </a:lnTo>
                    <a:lnTo>
                      <a:pt x="1692" y="232"/>
                    </a:lnTo>
                    <a:lnTo>
                      <a:pt x="1698" y="232"/>
                    </a:lnTo>
                    <a:lnTo>
                      <a:pt x="1698" y="232"/>
                    </a:lnTo>
                    <a:lnTo>
                      <a:pt x="2456" y="232"/>
                    </a:lnTo>
                    <a:lnTo>
                      <a:pt x="3302" y="232"/>
                    </a:lnTo>
                    <a:lnTo>
                      <a:pt x="3302" y="232"/>
                    </a:lnTo>
                    <a:lnTo>
                      <a:pt x="3314" y="232"/>
                    </a:lnTo>
                    <a:lnTo>
                      <a:pt x="3324" y="230"/>
                    </a:lnTo>
                    <a:lnTo>
                      <a:pt x="3332" y="226"/>
                    </a:lnTo>
                    <a:lnTo>
                      <a:pt x="3340" y="222"/>
                    </a:lnTo>
                    <a:lnTo>
                      <a:pt x="3354" y="212"/>
                    </a:lnTo>
                    <a:lnTo>
                      <a:pt x="3364" y="200"/>
                    </a:lnTo>
                    <a:lnTo>
                      <a:pt x="3372" y="184"/>
                    </a:lnTo>
                    <a:lnTo>
                      <a:pt x="3378" y="166"/>
                    </a:lnTo>
                    <a:lnTo>
                      <a:pt x="3382" y="146"/>
                    </a:lnTo>
                    <a:lnTo>
                      <a:pt x="3384" y="126"/>
                    </a:lnTo>
                    <a:lnTo>
                      <a:pt x="3384" y="88"/>
                    </a:lnTo>
                    <a:lnTo>
                      <a:pt x="3380" y="56"/>
                    </a:lnTo>
                    <a:lnTo>
                      <a:pt x="3376" y="22"/>
                    </a:lnTo>
                    <a:lnTo>
                      <a:pt x="3360" y="0"/>
                    </a:lnTo>
                    <a:close/>
                  </a:path>
                </a:pathLst>
              </a:custGeom>
              <a:solidFill>
                <a:srgbClr val="459F9C"/>
              </a:solidFill>
              <a:ln>
                <a:noFill/>
              </a:ln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21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AU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grpSp>
          <p:nvGrpSpPr>
            <p:cNvPr id="36" name="Group 30">
              <a:extLst>
                <a:ext uri="{FF2B5EF4-FFF2-40B4-BE49-F238E27FC236}">
                  <a16:creationId xmlns:a16="http://schemas.microsoft.com/office/drawing/2014/main" id="{3AC09D59-9F92-4210-9432-6ACD365A41E2}"/>
                </a:ext>
              </a:extLst>
            </p:cNvPr>
            <p:cNvGrpSpPr/>
            <p:nvPr/>
          </p:nvGrpSpPr>
          <p:grpSpPr>
            <a:xfrm>
              <a:off x="10306050" y="6827838"/>
              <a:ext cx="3644900" cy="1047750"/>
              <a:chOff x="10366375" y="4713288"/>
              <a:chExt cx="3644900" cy="1047750"/>
            </a:xfrm>
            <a:grpFill/>
          </p:grpSpPr>
          <p:sp>
            <p:nvSpPr>
              <p:cNvPr id="40" name="Freeform 9">
                <a:extLst>
                  <a:ext uri="{FF2B5EF4-FFF2-40B4-BE49-F238E27FC236}">
                    <a16:creationId xmlns:a16="http://schemas.microsoft.com/office/drawing/2014/main" id="{CA93F604-EE1B-4928-AAAF-BAE0334D8B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72725" y="4713288"/>
                <a:ext cx="3629025" cy="901700"/>
              </a:xfrm>
              <a:custGeom>
                <a:avLst/>
                <a:gdLst>
                  <a:gd name="T0" fmla="*/ 1964 w 2286"/>
                  <a:gd name="T1" fmla="*/ 0 h 568"/>
                  <a:gd name="T2" fmla="*/ 1152 w 2286"/>
                  <a:gd name="T3" fmla="*/ 0 h 568"/>
                  <a:gd name="T4" fmla="*/ 1136 w 2286"/>
                  <a:gd name="T5" fmla="*/ 0 h 568"/>
                  <a:gd name="T6" fmla="*/ 324 w 2286"/>
                  <a:gd name="T7" fmla="*/ 0 h 568"/>
                  <a:gd name="T8" fmla="*/ 0 w 2286"/>
                  <a:gd name="T9" fmla="*/ 514 h 568"/>
                  <a:gd name="T10" fmla="*/ 0 w 2286"/>
                  <a:gd name="T11" fmla="*/ 514 h 568"/>
                  <a:gd name="T12" fmla="*/ 2 w 2286"/>
                  <a:gd name="T13" fmla="*/ 520 h 568"/>
                  <a:gd name="T14" fmla="*/ 4 w 2286"/>
                  <a:gd name="T15" fmla="*/ 528 h 568"/>
                  <a:gd name="T16" fmla="*/ 8 w 2286"/>
                  <a:gd name="T17" fmla="*/ 536 h 568"/>
                  <a:gd name="T18" fmla="*/ 14 w 2286"/>
                  <a:gd name="T19" fmla="*/ 546 h 568"/>
                  <a:gd name="T20" fmla="*/ 24 w 2286"/>
                  <a:gd name="T21" fmla="*/ 554 h 568"/>
                  <a:gd name="T22" fmla="*/ 36 w 2286"/>
                  <a:gd name="T23" fmla="*/ 562 h 568"/>
                  <a:gd name="T24" fmla="*/ 52 w 2286"/>
                  <a:gd name="T25" fmla="*/ 568 h 568"/>
                  <a:gd name="T26" fmla="*/ 1136 w 2286"/>
                  <a:gd name="T27" fmla="*/ 568 h 568"/>
                  <a:gd name="T28" fmla="*/ 1152 w 2286"/>
                  <a:gd name="T29" fmla="*/ 568 h 568"/>
                  <a:gd name="T30" fmla="*/ 2236 w 2286"/>
                  <a:gd name="T31" fmla="*/ 568 h 568"/>
                  <a:gd name="T32" fmla="*/ 2236 w 2286"/>
                  <a:gd name="T33" fmla="*/ 568 h 568"/>
                  <a:gd name="T34" fmla="*/ 2252 w 2286"/>
                  <a:gd name="T35" fmla="*/ 562 h 568"/>
                  <a:gd name="T36" fmla="*/ 2264 w 2286"/>
                  <a:gd name="T37" fmla="*/ 554 h 568"/>
                  <a:gd name="T38" fmla="*/ 2272 w 2286"/>
                  <a:gd name="T39" fmla="*/ 546 h 568"/>
                  <a:gd name="T40" fmla="*/ 2280 w 2286"/>
                  <a:gd name="T41" fmla="*/ 536 h 568"/>
                  <a:gd name="T42" fmla="*/ 2284 w 2286"/>
                  <a:gd name="T43" fmla="*/ 528 h 568"/>
                  <a:gd name="T44" fmla="*/ 2286 w 2286"/>
                  <a:gd name="T45" fmla="*/ 520 h 568"/>
                  <a:gd name="T46" fmla="*/ 2286 w 2286"/>
                  <a:gd name="T47" fmla="*/ 514 h 568"/>
                  <a:gd name="T48" fmla="*/ 1964 w 2286"/>
                  <a:gd name="T49" fmla="*/ 0 h 5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2286" h="568">
                    <a:moveTo>
                      <a:pt x="1964" y="0"/>
                    </a:moveTo>
                    <a:lnTo>
                      <a:pt x="1152" y="0"/>
                    </a:lnTo>
                    <a:lnTo>
                      <a:pt x="1136" y="0"/>
                    </a:lnTo>
                    <a:lnTo>
                      <a:pt x="324" y="0"/>
                    </a:lnTo>
                    <a:lnTo>
                      <a:pt x="0" y="514"/>
                    </a:lnTo>
                    <a:lnTo>
                      <a:pt x="0" y="514"/>
                    </a:lnTo>
                    <a:lnTo>
                      <a:pt x="2" y="520"/>
                    </a:lnTo>
                    <a:lnTo>
                      <a:pt x="4" y="528"/>
                    </a:lnTo>
                    <a:lnTo>
                      <a:pt x="8" y="536"/>
                    </a:lnTo>
                    <a:lnTo>
                      <a:pt x="14" y="546"/>
                    </a:lnTo>
                    <a:lnTo>
                      <a:pt x="24" y="554"/>
                    </a:lnTo>
                    <a:lnTo>
                      <a:pt x="36" y="562"/>
                    </a:lnTo>
                    <a:lnTo>
                      <a:pt x="52" y="568"/>
                    </a:lnTo>
                    <a:lnTo>
                      <a:pt x="1136" y="568"/>
                    </a:lnTo>
                    <a:lnTo>
                      <a:pt x="1152" y="568"/>
                    </a:lnTo>
                    <a:lnTo>
                      <a:pt x="2236" y="568"/>
                    </a:lnTo>
                    <a:lnTo>
                      <a:pt x="2236" y="568"/>
                    </a:lnTo>
                    <a:lnTo>
                      <a:pt x="2252" y="562"/>
                    </a:lnTo>
                    <a:lnTo>
                      <a:pt x="2264" y="554"/>
                    </a:lnTo>
                    <a:lnTo>
                      <a:pt x="2272" y="546"/>
                    </a:lnTo>
                    <a:lnTo>
                      <a:pt x="2280" y="536"/>
                    </a:lnTo>
                    <a:lnTo>
                      <a:pt x="2284" y="528"/>
                    </a:lnTo>
                    <a:lnTo>
                      <a:pt x="2286" y="520"/>
                    </a:lnTo>
                    <a:lnTo>
                      <a:pt x="2286" y="514"/>
                    </a:lnTo>
                    <a:lnTo>
                      <a:pt x="1964" y="0"/>
                    </a:lnTo>
                    <a:close/>
                  </a:path>
                </a:pathLst>
              </a:custGeom>
              <a:solidFill>
                <a:srgbClr val="459F9C"/>
              </a:solidFill>
              <a:ln>
                <a:noFill/>
              </a:ln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21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AU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48" name="Freeform 10">
                <a:extLst>
                  <a:ext uri="{FF2B5EF4-FFF2-40B4-BE49-F238E27FC236}">
                    <a16:creationId xmlns:a16="http://schemas.microsoft.com/office/drawing/2014/main" id="{8C5F98A1-ECFC-4EEC-8248-9F6DE53187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66375" y="5510213"/>
                <a:ext cx="3644900" cy="250825"/>
              </a:xfrm>
              <a:custGeom>
                <a:avLst/>
                <a:gdLst>
                  <a:gd name="T0" fmla="*/ 2280 w 2296"/>
                  <a:gd name="T1" fmla="*/ 0 h 158"/>
                  <a:gd name="T2" fmla="*/ 16 w 2296"/>
                  <a:gd name="T3" fmla="*/ 0 h 158"/>
                  <a:gd name="T4" fmla="*/ 4 w 2296"/>
                  <a:gd name="T5" fmla="*/ 16 h 158"/>
                  <a:gd name="T6" fmla="*/ 4 w 2296"/>
                  <a:gd name="T7" fmla="*/ 16 h 158"/>
                  <a:gd name="T8" fmla="*/ 2 w 2296"/>
                  <a:gd name="T9" fmla="*/ 38 h 158"/>
                  <a:gd name="T10" fmla="*/ 0 w 2296"/>
                  <a:gd name="T11" fmla="*/ 60 h 158"/>
                  <a:gd name="T12" fmla="*/ 0 w 2296"/>
                  <a:gd name="T13" fmla="*/ 86 h 158"/>
                  <a:gd name="T14" fmla="*/ 0 w 2296"/>
                  <a:gd name="T15" fmla="*/ 100 h 158"/>
                  <a:gd name="T16" fmla="*/ 4 w 2296"/>
                  <a:gd name="T17" fmla="*/ 112 h 158"/>
                  <a:gd name="T18" fmla="*/ 6 w 2296"/>
                  <a:gd name="T19" fmla="*/ 124 h 158"/>
                  <a:gd name="T20" fmla="*/ 12 w 2296"/>
                  <a:gd name="T21" fmla="*/ 134 h 158"/>
                  <a:gd name="T22" fmla="*/ 20 w 2296"/>
                  <a:gd name="T23" fmla="*/ 144 h 158"/>
                  <a:gd name="T24" fmla="*/ 28 w 2296"/>
                  <a:gd name="T25" fmla="*/ 152 h 158"/>
                  <a:gd name="T26" fmla="*/ 40 w 2296"/>
                  <a:gd name="T27" fmla="*/ 156 h 158"/>
                  <a:gd name="T28" fmla="*/ 54 w 2296"/>
                  <a:gd name="T29" fmla="*/ 158 h 158"/>
                  <a:gd name="T30" fmla="*/ 54 w 2296"/>
                  <a:gd name="T31" fmla="*/ 158 h 158"/>
                  <a:gd name="T32" fmla="*/ 628 w 2296"/>
                  <a:gd name="T33" fmla="*/ 158 h 158"/>
                  <a:gd name="T34" fmla="*/ 1144 w 2296"/>
                  <a:gd name="T35" fmla="*/ 158 h 158"/>
                  <a:gd name="T36" fmla="*/ 1148 w 2296"/>
                  <a:gd name="T37" fmla="*/ 158 h 158"/>
                  <a:gd name="T38" fmla="*/ 1152 w 2296"/>
                  <a:gd name="T39" fmla="*/ 158 h 158"/>
                  <a:gd name="T40" fmla="*/ 1152 w 2296"/>
                  <a:gd name="T41" fmla="*/ 158 h 158"/>
                  <a:gd name="T42" fmla="*/ 1666 w 2296"/>
                  <a:gd name="T43" fmla="*/ 158 h 158"/>
                  <a:gd name="T44" fmla="*/ 2242 w 2296"/>
                  <a:gd name="T45" fmla="*/ 158 h 158"/>
                  <a:gd name="T46" fmla="*/ 2242 w 2296"/>
                  <a:gd name="T47" fmla="*/ 158 h 158"/>
                  <a:gd name="T48" fmla="*/ 2256 w 2296"/>
                  <a:gd name="T49" fmla="*/ 156 h 158"/>
                  <a:gd name="T50" fmla="*/ 2266 w 2296"/>
                  <a:gd name="T51" fmla="*/ 152 h 158"/>
                  <a:gd name="T52" fmla="*/ 2276 w 2296"/>
                  <a:gd name="T53" fmla="*/ 144 h 158"/>
                  <a:gd name="T54" fmla="*/ 2284 w 2296"/>
                  <a:gd name="T55" fmla="*/ 134 h 158"/>
                  <a:gd name="T56" fmla="*/ 2288 w 2296"/>
                  <a:gd name="T57" fmla="*/ 124 h 158"/>
                  <a:gd name="T58" fmla="*/ 2292 w 2296"/>
                  <a:gd name="T59" fmla="*/ 112 h 158"/>
                  <a:gd name="T60" fmla="*/ 2296 w 2296"/>
                  <a:gd name="T61" fmla="*/ 100 h 158"/>
                  <a:gd name="T62" fmla="*/ 2296 w 2296"/>
                  <a:gd name="T63" fmla="*/ 86 h 158"/>
                  <a:gd name="T64" fmla="*/ 2296 w 2296"/>
                  <a:gd name="T65" fmla="*/ 60 h 158"/>
                  <a:gd name="T66" fmla="*/ 2294 w 2296"/>
                  <a:gd name="T67" fmla="*/ 38 h 158"/>
                  <a:gd name="T68" fmla="*/ 2290 w 2296"/>
                  <a:gd name="T69" fmla="*/ 16 h 158"/>
                  <a:gd name="T70" fmla="*/ 2280 w 2296"/>
                  <a:gd name="T71" fmla="*/ 0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2296" h="158">
                    <a:moveTo>
                      <a:pt x="2280" y="0"/>
                    </a:moveTo>
                    <a:lnTo>
                      <a:pt x="16" y="0"/>
                    </a:lnTo>
                    <a:lnTo>
                      <a:pt x="4" y="16"/>
                    </a:lnTo>
                    <a:lnTo>
                      <a:pt x="4" y="16"/>
                    </a:lnTo>
                    <a:lnTo>
                      <a:pt x="2" y="38"/>
                    </a:lnTo>
                    <a:lnTo>
                      <a:pt x="0" y="60"/>
                    </a:lnTo>
                    <a:lnTo>
                      <a:pt x="0" y="86"/>
                    </a:lnTo>
                    <a:lnTo>
                      <a:pt x="0" y="100"/>
                    </a:lnTo>
                    <a:lnTo>
                      <a:pt x="4" y="112"/>
                    </a:lnTo>
                    <a:lnTo>
                      <a:pt x="6" y="124"/>
                    </a:lnTo>
                    <a:lnTo>
                      <a:pt x="12" y="134"/>
                    </a:lnTo>
                    <a:lnTo>
                      <a:pt x="20" y="144"/>
                    </a:lnTo>
                    <a:lnTo>
                      <a:pt x="28" y="152"/>
                    </a:lnTo>
                    <a:lnTo>
                      <a:pt x="40" y="156"/>
                    </a:lnTo>
                    <a:lnTo>
                      <a:pt x="54" y="158"/>
                    </a:lnTo>
                    <a:lnTo>
                      <a:pt x="54" y="158"/>
                    </a:lnTo>
                    <a:lnTo>
                      <a:pt x="628" y="158"/>
                    </a:lnTo>
                    <a:lnTo>
                      <a:pt x="1144" y="158"/>
                    </a:lnTo>
                    <a:lnTo>
                      <a:pt x="1148" y="158"/>
                    </a:lnTo>
                    <a:lnTo>
                      <a:pt x="1152" y="158"/>
                    </a:lnTo>
                    <a:lnTo>
                      <a:pt x="1152" y="158"/>
                    </a:lnTo>
                    <a:lnTo>
                      <a:pt x="1666" y="158"/>
                    </a:lnTo>
                    <a:lnTo>
                      <a:pt x="2242" y="158"/>
                    </a:lnTo>
                    <a:lnTo>
                      <a:pt x="2242" y="158"/>
                    </a:lnTo>
                    <a:lnTo>
                      <a:pt x="2256" y="156"/>
                    </a:lnTo>
                    <a:lnTo>
                      <a:pt x="2266" y="152"/>
                    </a:lnTo>
                    <a:lnTo>
                      <a:pt x="2276" y="144"/>
                    </a:lnTo>
                    <a:lnTo>
                      <a:pt x="2284" y="134"/>
                    </a:lnTo>
                    <a:lnTo>
                      <a:pt x="2288" y="124"/>
                    </a:lnTo>
                    <a:lnTo>
                      <a:pt x="2292" y="112"/>
                    </a:lnTo>
                    <a:lnTo>
                      <a:pt x="2296" y="100"/>
                    </a:lnTo>
                    <a:lnTo>
                      <a:pt x="2296" y="86"/>
                    </a:lnTo>
                    <a:lnTo>
                      <a:pt x="2296" y="60"/>
                    </a:lnTo>
                    <a:lnTo>
                      <a:pt x="2294" y="38"/>
                    </a:lnTo>
                    <a:lnTo>
                      <a:pt x="2290" y="16"/>
                    </a:lnTo>
                    <a:lnTo>
                      <a:pt x="2280" y="0"/>
                    </a:lnTo>
                    <a:close/>
                  </a:path>
                </a:pathLst>
              </a:custGeom>
              <a:solidFill>
                <a:srgbClr val="459F9C"/>
              </a:solidFill>
              <a:ln>
                <a:noFill/>
              </a:ln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21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AU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  <p:grpSp>
          <p:nvGrpSpPr>
            <p:cNvPr id="37" name="Group 31">
              <a:extLst>
                <a:ext uri="{FF2B5EF4-FFF2-40B4-BE49-F238E27FC236}">
                  <a16:creationId xmlns:a16="http://schemas.microsoft.com/office/drawing/2014/main" id="{0CD05D8D-58DF-4B50-83DF-E8DADE1C4278}"/>
                </a:ext>
              </a:extLst>
            </p:cNvPr>
            <p:cNvGrpSpPr/>
            <p:nvPr/>
          </p:nvGrpSpPr>
          <p:grpSpPr>
            <a:xfrm>
              <a:off x="10868025" y="6008688"/>
              <a:ext cx="2520950" cy="727075"/>
              <a:chOff x="10928350" y="3894138"/>
              <a:chExt cx="2520950" cy="727075"/>
            </a:xfrm>
            <a:grpFill/>
          </p:grpSpPr>
          <p:sp>
            <p:nvSpPr>
              <p:cNvPr id="38" name="Freeform 11">
                <a:extLst>
                  <a:ext uri="{FF2B5EF4-FFF2-40B4-BE49-F238E27FC236}">
                    <a16:creationId xmlns:a16="http://schemas.microsoft.com/office/drawing/2014/main" id="{324FDE31-A71F-4D8E-B722-C6DC70FF1F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931525" y="3894138"/>
                <a:ext cx="2511425" cy="625475"/>
              </a:xfrm>
              <a:custGeom>
                <a:avLst/>
                <a:gdLst>
                  <a:gd name="T0" fmla="*/ 1360 w 1582"/>
                  <a:gd name="T1" fmla="*/ 0 h 394"/>
                  <a:gd name="T2" fmla="*/ 798 w 1582"/>
                  <a:gd name="T3" fmla="*/ 0 h 394"/>
                  <a:gd name="T4" fmla="*/ 786 w 1582"/>
                  <a:gd name="T5" fmla="*/ 0 h 394"/>
                  <a:gd name="T6" fmla="*/ 224 w 1582"/>
                  <a:gd name="T7" fmla="*/ 0 h 394"/>
                  <a:gd name="T8" fmla="*/ 0 w 1582"/>
                  <a:gd name="T9" fmla="*/ 356 h 394"/>
                  <a:gd name="T10" fmla="*/ 0 w 1582"/>
                  <a:gd name="T11" fmla="*/ 356 h 394"/>
                  <a:gd name="T12" fmla="*/ 2 w 1582"/>
                  <a:gd name="T13" fmla="*/ 360 h 394"/>
                  <a:gd name="T14" fmla="*/ 6 w 1582"/>
                  <a:gd name="T15" fmla="*/ 372 h 394"/>
                  <a:gd name="T16" fmla="*/ 10 w 1582"/>
                  <a:gd name="T17" fmla="*/ 378 h 394"/>
                  <a:gd name="T18" fmla="*/ 16 w 1582"/>
                  <a:gd name="T19" fmla="*/ 384 h 394"/>
                  <a:gd name="T20" fmla="*/ 26 w 1582"/>
                  <a:gd name="T21" fmla="*/ 390 h 394"/>
                  <a:gd name="T22" fmla="*/ 36 w 1582"/>
                  <a:gd name="T23" fmla="*/ 394 h 394"/>
                  <a:gd name="T24" fmla="*/ 786 w 1582"/>
                  <a:gd name="T25" fmla="*/ 394 h 394"/>
                  <a:gd name="T26" fmla="*/ 798 w 1582"/>
                  <a:gd name="T27" fmla="*/ 394 h 394"/>
                  <a:gd name="T28" fmla="*/ 1548 w 1582"/>
                  <a:gd name="T29" fmla="*/ 394 h 394"/>
                  <a:gd name="T30" fmla="*/ 1548 w 1582"/>
                  <a:gd name="T31" fmla="*/ 394 h 394"/>
                  <a:gd name="T32" fmla="*/ 1558 w 1582"/>
                  <a:gd name="T33" fmla="*/ 390 h 394"/>
                  <a:gd name="T34" fmla="*/ 1566 w 1582"/>
                  <a:gd name="T35" fmla="*/ 384 h 394"/>
                  <a:gd name="T36" fmla="*/ 1572 w 1582"/>
                  <a:gd name="T37" fmla="*/ 378 h 394"/>
                  <a:gd name="T38" fmla="*/ 1578 w 1582"/>
                  <a:gd name="T39" fmla="*/ 372 h 394"/>
                  <a:gd name="T40" fmla="*/ 1582 w 1582"/>
                  <a:gd name="T41" fmla="*/ 360 h 394"/>
                  <a:gd name="T42" fmla="*/ 1582 w 1582"/>
                  <a:gd name="T43" fmla="*/ 356 h 394"/>
                  <a:gd name="T44" fmla="*/ 1360 w 1582"/>
                  <a:gd name="T45" fmla="*/ 0 h 3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582" h="394">
                    <a:moveTo>
                      <a:pt x="1360" y="0"/>
                    </a:moveTo>
                    <a:lnTo>
                      <a:pt x="798" y="0"/>
                    </a:lnTo>
                    <a:lnTo>
                      <a:pt x="786" y="0"/>
                    </a:lnTo>
                    <a:lnTo>
                      <a:pt x="224" y="0"/>
                    </a:lnTo>
                    <a:lnTo>
                      <a:pt x="0" y="356"/>
                    </a:lnTo>
                    <a:lnTo>
                      <a:pt x="0" y="356"/>
                    </a:lnTo>
                    <a:lnTo>
                      <a:pt x="2" y="360"/>
                    </a:lnTo>
                    <a:lnTo>
                      <a:pt x="6" y="372"/>
                    </a:lnTo>
                    <a:lnTo>
                      <a:pt x="10" y="378"/>
                    </a:lnTo>
                    <a:lnTo>
                      <a:pt x="16" y="384"/>
                    </a:lnTo>
                    <a:lnTo>
                      <a:pt x="26" y="390"/>
                    </a:lnTo>
                    <a:lnTo>
                      <a:pt x="36" y="394"/>
                    </a:lnTo>
                    <a:lnTo>
                      <a:pt x="786" y="394"/>
                    </a:lnTo>
                    <a:lnTo>
                      <a:pt x="798" y="394"/>
                    </a:lnTo>
                    <a:lnTo>
                      <a:pt x="1548" y="394"/>
                    </a:lnTo>
                    <a:lnTo>
                      <a:pt x="1548" y="394"/>
                    </a:lnTo>
                    <a:lnTo>
                      <a:pt x="1558" y="390"/>
                    </a:lnTo>
                    <a:lnTo>
                      <a:pt x="1566" y="384"/>
                    </a:lnTo>
                    <a:lnTo>
                      <a:pt x="1572" y="378"/>
                    </a:lnTo>
                    <a:lnTo>
                      <a:pt x="1578" y="372"/>
                    </a:lnTo>
                    <a:lnTo>
                      <a:pt x="1582" y="360"/>
                    </a:lnTo>
                    <a:lnTo>
                      <a:pt x="1582" y="356"/>
                    </a:lnTo>
                    <a:lnTo>
                      <a:pt x="1360" y="0"/>
                    </a:lnTo>
                    <a:close/>
                  </a:path>
                </a:pathLst>
              </a:custGeom>
              <a:solidFill>
                <a:srgbClr val="459F9C"/>
              </a:solidFill>
              <a:ln>
                <a:noFill/>
              </a:ln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21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AU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39" name="Freeform 12">
                <a:extLst>
                  <a:ext uri="{FF2B5EF4-FFF2-40B4-BE49-F238E27FC236}">
                    <a16:creationId xmlns:a16="http://schemas.microsoft.com/office/drawing/2014/main" id="{839E79ED-0DD7-4791-BD3F-2668018558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928350" y="4446588"/>
                <a:ext cx="2520950" cy="174625"/>
              </a:xfrm>
              <a:custGeom>
                <a:avLst/>
                <a:gdLst>
                  <a:gd name="T0" fmla="*/ 1578 w 1588"/>
                  <a:gd name="T1" fmla="*/ 0 h 110"/>
                  <a:gd name="T2" fmla="*/ 10 w 1588"/>
                  <a:gd name="T3" fmla="*/ 0 h 110"/>
                  <a:gd name="T4" fmla="*/ 2 w 1588"/>
                  <a:gd name="T5" fmla="*/ 10 h 110"/>
                  <a:gd name="T6" fmla="*/ 2 w 1588"/>
                  <a:gd name="T7" fmla="*/ 10 h 110"/>
                  <a:gd name="T8" fmla="*/ 0 w 1588"/>
                  <a:gd name="T9" fmla="*/ 26 h 110"/>
                  <a:gd name="T10" fmla="*/ 0 w 1588"/>
                  <a:gd name="T11" fmla="*/ 42 h 110"/>
                  <a:gd name="T12" fmla="*/ 0 w 1588"/>
                  <a:gd name="T13" fmla="*/ 60 h 110"/>
                  <a:gd name="T14" fmla="*/ 2 w 1588"/>
                  <a:gd name="T15" fmla="*/ 78 h 110"/>
                  <a:gd name="T16" fmla="*/ 4 w 1588"/>
                  <a:gd name="T17" fmla="*/ 86 h 110"/>
                  <a:gd name="T18" fmla="*/ 8 w 1588"/>
                  <a:gd name="T19" fmla="*/ 94 h 110"/>
                  <a:gd name="T20" fmla="*/ 14 w 1588"/>
                  <a:gd name="T21" fmla="*/ 100 h 110"/>
                  <a:gd name="T22" fmla="*/ 20 w 1588"/>
                  <a:gd name="T23" fmla="*/ 104 h 110"/>
                  <a:gd name="T24" fmla="*/ 28 w 1588"/>
                  <a:gd name="T25" fmla="*/ 108 h 110"/>
                  <a:gd name="T26" fmla="*/ 36 w 1588"/>
                  <a:gd name="T27" fmla="*/ 110 h 110"/>
                  <a:gd name="T28" fmla="*/ 36 w 1588"/>
                  <a:gd name="T29" fmla="*/ 110 h 110"/>
                  <a:gd name="T30" fmla="*/ 790 w 1588"/>
                  <a:gd name="T31" fmla="*/ 110 h 110"/>
                  <a:gd name="T32" fmla="*/ 794 w 1588"/>
                  <a:gd name="T33" fmla="*/ 110 h 110"/>
                  <a:gd name="T34" fmla="*/ 796 w 1588"/>
                  <a:gd name="T35" fmla="*/ 110 h 110"/>
                  <a:gd name="T36" fmla="*/ 796 w 1588"/>
                  <a:gd name="T37" fmla="*/ 110 h 110"/>
                  <a:gd name="T38" fmla="*/ 1550 w 1588"/>
                  <a:gd name="T39" fmla="*/ 110 h 110"/>
                  <a:gd name="T40" fmla="*/ 1550 w 1588"/>
                  <a:gd name="T41" fmla="*/ 110 h 110"/>
                  <a:gd name="T42" fmla="*/ 1560 w 1588"/>
                  <a:gd name="T43" fmla="*/ 108 h 110"/>
                  <a:gd name="T44" fmla="*/ 1568 w 1588"/>
                  <a:gd name="T45" fmla="*/ 104 h 110"/>
                  <a:gd name="T46" fmla="*/ 1574 w 1588"/>
                  <a:gd name="T47" fmla="*/ 100 h 110"/>
                  <a:gd name="T48" fmla="*/ 1580 w 1588"/>
                  <a:gd name="T49" fmla="*/ 94 h 110"/>
                  <a:gd name="T50" fmla="*/ 1584 w 1588"/>
                  <a:gd name="T51" fmla="*/ 86 h 110"/>
                  <a:gd name="T52" fmla="*/ 1586 w 1588"/>
                  <a:gd name="T53" fmla="*/ 78 h 110"/>
                  <a:gd name="T54" fmla="*/ 1588 w 1588"/>
                  <a:gd name="T55" fmla="*/ 60 h 110"/>
                  <a:gd name="T56" fmla="*/ 1588 w 1588"/>
                  <a:gd name="T57" fmla="*/ 42 h 110"/>
                  <a:gd name="T58" fmla="*/ 1588 w 1588"/>
                  <a:gd name="T59" fmla="*/ 26 h 110"/>
                  <a:gd name="T60" fmla="*/ 1584 w 1588"/>
                  <a:gd name="T61" fmla="*/ 10 h 110"/>
                  <a:gd name="T62" fmla="*/ 1578 w 1588"/>
                  <a:gd name="T63" fmla="*/ 0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</a:cxnLst>
                <a:rect l="0" t="0" r="r" b="b"/>
                <a:pathLst>
                  <a:path w="1588" h="110">
                    <a:moveTo>
                      <a:pt x="1578" y="0"/>
                    </a:moveTo>
                    <a:lnTo>
                      <a:pt x="10" y="0"/>
                    </a:lnTo>
                    <a:lnTo>
                      <a:pt x="2" y="10"/>
                    </a:lnTo>
                    <a:lnTo>
                      <a:pt x="2" y="10"/>
                    </a:lnTo>
                    <a:lnTo>
                      <a:pt x="0" y="26"/>
                    </a:lnTo>
                    <a:lnTo>
                      <a:pt x="0" y="42"/>
                    </a:lnTo>
                    <a:lnTo>
                      <a:pt x="0" y="60"/>
                    </a:lnTo>
                    <a:lnTo>
                      <a:pt x="2" y="78"/>
                    </a:lnTo>
                    <a:lnTo>
                      <a:pt x="4" y="86"/>
                    </a:lnTo>
                    <a:lnTo>
                      <a:pt x="8" y="94"/>
                    </a:lnTo>
                    <a:lnTo>
                      <a:pt x="14" y="100"/>
                    </a:lnTo>
                    <a:lnTo>
                      <a:pt x="20" y="104"/>
                    </a:lnTo>
                    <a:lnTo>
                      <a:pt x="28" y="108"/>
                    </a:lnTo>
                    <a:lnTo>
                      <a:pt x="36" y="110"/>
                    </a:lnTo>
                    <a:lnTo>
                      <a:pt x="36" y="110"/>
                    </a:lnTo>
                    <a:lnTo>
                      <a:pt x="790" y="110"/>
                    </a:lnTo>
                    <a:lnTo>
                      <a:pt x="794" y="110"/>
                    </a:lnTo>
                    <a:lnTo>
                      <a:pt x="796" y="110"/>
                    </a:lnTo>
                    <a:lnTo>
                      <a:pt x="796" y="110"/>
                    </a:lnTo>
                    <a:lnTo>
                      <a:pt x="1550" y="110"/>
                    </a:lnTo>
                    <a:lnTo>
                      <a:pt x="1550" y="110"/>
                    </a:lnTo>
                    <a:lnTo>
                      <a:pt x="1560" y="108"/>
                    </a:lnTo>
                    <a:lnTo>
                      <a:pt x="1568" y="104"/>
                    </a:lnTo>
                    <a:lnTo>
                      <a:pt x="1574" y="100"/>
                    </a:lnTo>
                    <a:lnTo>
                      <a:pt x="1580" y="94"/>
                    </a:lnTo>
                    <a:lnTo>
                      <a:pt x="1584" y="86"/>
                    </a:lnTo>
                    <a:lnTo>
                      <a:pt x="1586" y="78"/>
                    </a:lnTo>
                    <a:lnTo>
                      <a:pt x="1588" y="60"/>
                    </a:lnTo>
                    <a:lnTo>
                      <a:pt x="1588" y="42"/>
                    </a:lnTo>
                    <a:lnTo>
                      <a:pt x="1588" y="26"/>
                    </a:lnTo>
                    <a:lnTo>
                      <a:pt x="1584" y="10"/>
                    </a:lnTo>
                    <a:lnTo>
                      <a:pt x="1578" y="0"/>
                    </a:lnTo>
                    <a:close/>
                  </a:path>
                </a:pathLst>
              </a:custGeom>
              <a:solidFill>
                <a:srgbClr val="459F9C"/>
              </a:solidFill>
              <a:ln>
                <a:noFill/>
              </a:ln>
            </p:spPr>
            <p:txBody>
              <a:bodyPr vert="horz" wrap="square" lIns="45720" tIns="22860" rIns="45720" bIns="2286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217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AU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</p:grpSp>
      </p:grpSp>
      <p:sp>
        <p:nvSpPr>
          <p:cNvPr id="53" name="Freeform 41">
            <a:extLst>
              <a:ext uri="{FF2B5EF4-FFF2-40B4-BE49-F238E27FC236}">
                <a16:creationId xmlns:a16="http://schemas.microsoft.com/office/drawing/2014/main" id="{1A08544A-BD0A-4937-9E8D-D50D1D4B757A}"/>
              </a:ext>
            </a:extLst>
          </p:cNvPr>
          <p:cNvSpPr>
            <a:spLocks/>
          </p:cNvSpPr>
          <p:nvPr/>
        </p:nvSpPr>
        <p:spPr bwMode="auto">
          <a:xfrm>
            <a:off x="2230816" y="1445527"/>
            <a:ext cx="767427" cy="1734489"/>
          </a:xfrm>
          <a:custGeom>
            <a:avLst/>
            <a:gdLst>
              <a:gd name="connsiteX0" fmla="*/ 758825 w 2819400"/>
              <a:gd name="connsiteY0" fmla="*/ 1717675 h 6372225"/>
              <a:gd name="connsiteX1" fmla="*/ 749300 w 2819400"/>
              <a:gd name="connsiteY1" fmla="*/ 1720850 h 6372225"/>
              <a:gd name="connsiteX2" fmla="*/ 742950 w 2819400"/>
              <a:gd name="connsiteY2" fmla="*/ 1724025 h 6372225"/>
              <a:gd name="connsiteX3" fmla="*/ 727075 w 2819400"/>
              <a:gd name="connsiteY3" fmla="*/ 1736725 h 6372225"/>
              <a:gd name="connsiteX4" fmla="*/ 717550 w 2819400"/>
              <a:gd name="connsiteY4" fmla="*/ 1752600 h 6372225"/>
              <a:gd name="connsiteX5" fmla="*/ 711200 w 2819400"/>
              <a:gd name="connsiteY5" fmla="*/ 1768475 h 6372225"/>
              <a:gd name="connsiteX6" fmla="*/ 704850 w 2819400"/>
              <a:gd name="connsiteY6" fmla="*/ 1784350 h 6372225"/>
              <a:gd name="connsiteX7" fmla="*/ 701675 w 2819400"/>
              <a:gd name="connsiteY7" fmla="*/ 1835150 h 6372225"/>
              <a:gd name="connsiteX8" fmla="*/ 695325 w 2819400"/>
              <a:gd name="connsiteY8" fmla="*/ 1885950 h 6372225"/>
              <a:gd name="connsiteX9" fmla="*/ 682625 w 2819400"/>
              <a:gd name="connsiteY9" fmla="*/ 1936750 h 6372225"/>
              <a:gd name="connsiteX10" fmla="*/ 666750 w 2819400"/>
              <a:gd name="connsiteY10" fmla="*/ 1981200 h 6372225"/>
              <a:gd name="connsiteX11" fmla="*/ 638175 w 2819400"/>
              <a:gd name="connsiteY11" fmla="*/ 2041525 h 6372225"/>
              <a:gd name="connsiteX12" fmla="*/ 609600 w 2819400"/>
              <a:gd name="connsiteY12" fmla="*/ 2092325 h 6372225"/>
              <a:gd name="connsiteX13" fmla="*/ 581025 w 2819400"/>
              <a:gd name="connsiteY13" fmla="*/ 2139950 h 6372225"/>
              <a:gd name="connsiteX14" fmla="*/ 549275 w 2819400"/>
              <a:gd name="connsiteY14" fmla="*/ 2178050 h 6372225"/>
              <a:gd name="connsiteX15" fmla="*/ 523875 w 2819400"/>
              <a:gd name="connsiteY15" fmla="*/ 2209800 h 6372225"/>
              <a:gd name="connsiteX16" fmla="*/ 504825 w 2819400"/>
              <a:gd name="connsiteY16" fmla="*/ 2235200 h 6372225"/>
              <a:gd name="connsiteX17" fmla="*/ 482600 w 2819400"/>
              <a:gd name="connsiteY17" fmla="*/ 2254250 h 6372225"/>
              <a:gd name="connsiteX18" fmla="*/ 508000 w 2819400"/>
              <a:gd name="connsiteY18" fmla="*/ 2257425 h 6372225"/>
              <a:gd name="connsiteX19" fmla="*/ 542925 w 2819400"/>
              <a:gd name="connsiteY19" fmla="*/ 2257425 h 6372225"/>
              <a:gd name="connsiteX20" fmla="*/ 581025 w 2819400"/>
              <a:gd name="connsiteY20" fmla="*/ 2254250 h 6372225"/>
              <a:gd name="connsiteX21" fmla="*/ 596900 w 2819400"/>
              <a:gd name="connsiteY21" fmla="*/ 2247900 h 6372225"/>
              <a:gd name="connsiteX22" fmla="*/ 609600 w 2819400"/>
              <a:gd name="connsiteY22" fmla="*/ 2244725 h 6372225"/>
              <a:gd name="connsiteX23" fmla="*/ 622300 w 2819400"/>
              <a:gd name="connsiteY23" fmla="*/ 2235200 h 6372225"/>
              <a:gd name="connsiteX24" fmla="*/ 638175 w 2819400"/>
              <a:gd name="connsiteY24" fmla="*/ 2228850 h 6372225"/>
              <a:gd name="connsiteX25" fmla="*/ 682625 w 2819400"/>
              <a:gd name="connsiteY25" fmla="*/ 2219325 h 6372225"/>
              <a:gd name="connsiteX26" fmla="*/ 736600 w 2819400"/>
              <a:gd name="connsiteY26" fmla="*/ 2209800 h 6372225"/>
              <a:gd name="connsiteX27" fmla="*/ 752475 w 2819400"/>
              <a:gd name="connsiteY27" fmla="*/ 2184400 h 6372225"/>
              <a:gd name="connsiteX28" fmla="*/ 771525 w 2819400"/>
              <a:gd name="connsiteY28" fmla="*/ 2143125 h 6372225"/>
              <a:gd name="connsiteX29" fmla="*/ 790575 w 2819400"/>
              <a:gd name="connsiteY29" fmla="*/ 2098675 h 6372225"/>
              <a:gd name="connsiteX30" fmla="*/ 806450 w 2819400"/>
              <a:gd name="connsiteY30" fmla="*/ 2047875 h 6372225"/>
              <a:gd name="connsiteX31" fmla="*/ 819150 w 2819400"/>
              <a:gd name="connsiteY31" fmla="*/ 2000250 h 6372225"/>
              <a:gd name="connsiteX32" fmla="*/ 835025 w 2819400"/>
              <a:gd name="connsiteY32" fmla="*/ 1917700 h 6372225"/>
              <a:gd name="connsiteX33" fmla="*/ 841375 w 2819400"/>
              <a:gd name="connsiteY33" fmla="*/ 1885950 h 6372225"/>
              <a:gd name="connsiteX34" fmla="*/ 831850 w 2819400"/>
              <a:gd name="connsiteY34" fmla="*/ 1863725 h 6372225"/>
              <a:gd name="connsiteX35" fmla="*/ 822325 w 2819400"/>
              <a:gd name="connsiteY35" fmla="*/ 1841500 h 6372225"/>
              <a:gd name="connsiteX36" fmla="*/ 812800 w 2819400"/>
              <a:gd name="connsiteY36" fmla="*/ 1790700 h 6372225"/>
              <a:gd name="connsiteX37" fmla="*/ 806450 w 2819400"/>
              <a:gd name="connsiteY37" fmla="*/ 1752600 h 6372225"/>
              <a:gd name="connsiteX38" fmla="*/ 803275 w 2819400"/>
              <a:gd name="connsiteY38" fmla="*/ 1733550 h 6372225"/>
              <a:gd name="connsiteX39" fmla="*/ 790575 w 2819400"/>
              <a:gd name="connsiteY39" fmla="*/ 1727200 h 6372225"/>
              <a:gd name="connsiteX40" fmla="*/ 777875 w 2819400"/>
              <a:gd name="connsiteY40" fmla="*/ 1720850 h 6372225"/>
              <a:gd name="connsiteX41" fmla="*/ 768350 w 2819400"/>
              <a:gd name="connsiteY41" fmla="*/ 1717675 h 6372225"/>
              <a:gd name="connsiteX42" fmla="*/ 1400175 w 2819400"/>
              <a:gd name="connsiteY42" fmla="*/ 0 h 6372225"/>
              <a:gd name="connsiteX43" fmla="*/ 1450975 w 2819400"/>
              <a:gd name="connsiteY43" fmla="*/ 3175 h 6372225"/>
              <a:gd name="connsiteX44" fmla="*/ 1485900 w 2819400"/>
              <a:gd name="connsiteY44" fmla="*/ 9525 h 6372225"/>
              <a:gd name="connsiteX45" fmla="*/ 1520825 w 2819400"/>
              <a:gd name="connsiteY45" fmla="*/ 19050 h 6372225"/>
              <a:gd name="connsiteX46" fmla="*/ 1562100 w 2819400"/>
              <a:gd name="connsiteY46" fmla="*/ 34925 h 6372225"/>
              <a:gd name="connsiteX47" fmla="*/ 1603375 w 2819400"/>
              <a:gd name="connsiteY47" fmla="*/ 53975 h 6372225"/>
              <a:gd name="connsiteX48" fmla="*/ 1641475 w 2819400"/>
              <a:gd name="connsiteY48" fmla="*/ 79375 h 6372225"/>
              <a:gd name="connsiteX49" fmla="*/ 1660525 w 2819400"/>
              <a:gd name="connsiteY49" fmla="*/ 98425 h 6372225"/>
              <a:gd name="connsiteX50" fmla="*/ 1679575 w 2819400"/>
              <a:gd name="connsiteY50" fmla="*/ 114300 h 6372225"/>
              <a:gd name="connsiteX51" fmla="*/ 1695450 w 2819400"/>
              <a:gd name="connsiteY51" fmla="*/ 136525 h 6372225"/>
              <a:gd name="connsiteX52" fmla="*/ 1711325 w 2819400"/>
              <a:gd name="connsiteY52" fmla="*/ 158750 h 6372225"/>
              <a:gd name="connsiteX53" fmla="*/ 1727200 w 2819400"/>
              <a:gd name="connsiteY53" fmla="*/ 184150 h 6372225"/>
              <a:gd name="connsiteX54" fmla="*/ 1739900 w 2819400"/>
              <a:gd name="connsiteY54" fmla="*/ 212725 h 6372225"/>
              <a:gd name="connsiteX55" fmla="*/ 1752600 w 2819400"/>
              <a:gd name="connsiteY55" fmla="*/ 241300 h 6372225"/>
              <a:gd name="connsiteX56" fmla="*/ 1762125 w 2819400"/>
              <a:gd name="connsiteY56" fmla="*/ 276225 h 6372225"/>
              <a:gd name="connsiteX57" fmla="*/ 1768475 w 2819400"/>
              <a:gd name="connsiteY57" fmla="*/ 311150 h 6372225"/>
              <a:gd name="connsiteX58" fmla="*/ 1774825 w 2819400"/>
              <a:gd name="connsiteY58" fmla="*/ 352425 h 6372225"/>
              <a:gd name="connsiteX59" fmla="*/ 1778000 w 2819400"/>
              <a:gd name="connsiteY59" fmla="*/ 393700 h 6372225"/>
              <a:gd name="connsiteX60" fmla="*/ 1778000 w 2819400"/>
              <a:gd name="connsiteY60" fmla="*/ 438150 h 6372225"/>
              <a:gd name="connsiteX61" fmla="*/ 1778000 w 2819400"/>
              <a:gd name="connsiteY61" fmla="*/ 488950 h 6372225"/>
              <a:gd name="connsiteX62" fmla="*/ 1771650 w 2819400"/>
              <a:gd name="connsiteY62" fmla="*/ 539750 h 6372225"/>
              <a:gd name="connsiteX63" fmla="*/ 1778000 w 2819400"/>
              <a:gd name="connsiteY63" fmla="*/ 539750 h 6372225"/>
              <a:gd name="connsiteX64" fmla="*/ 1787525 w 2819400"/>
              <a:gd name="connsiteY64" fmla="*/ 542925 h 6372225"/>
              <a:gd name="connsiteX65" fmla="*/ 1793875 w 2819400"/>
              <a:gd name="connsiteY65" fmla="*/ 546100 h 6372225"/>
              <a:gd name="connsiteX66" fmla="*/ 1803400 w 2819400"/>
              <a:gd name="connsiteY66" fmla="*/ 552450 h 6372225"/>
              <a:gd name="connsiteX67" fmla="*/ 1809750 w 2819400"/>
              <a:gd name="connsiteY67" fmla="*/ 561975 h 6372225"/>
              <a:gd name="connsiteX68" fmla="*/ 1812925 w 2819400"/>
              <a:gd name="connsiteY68" fmla="*/ 577850 h 6372225"/>
              <a:gd name="connsiteX69" fmla="*/ 1812925 w 2819400"/>
              <a:gd name="connsiteY69" fmla="*/ 596900 h 6372225"/>
              <a:gd name="connsiteX70" fmla="*/ 1838325 w 2819400"/>
              <a:gd name="connsiteY70" fmla="*/ 590550 h 6372225"/>
              <a:gd name="connsiteX71" fmla="*/ 1863725 w 2819400"/>
              <a:gd name="connsiteY71" fmla="*/ 590550 h 6372225"/>
              <a:gd name="connsiteX72" fmla="*/ 1892300 w 2819400"/>
              <a:gd name="connsiteY72" fmla="*/ 590550 h 6372225"/>
              <a:gd name="connsiteX73" fmla="*/ 1911350 w 2819400"/>
              <a:gd name="connsiteY73" fmla="*/ 587375 h 6372225"/>
              <a:gd name="connsiteX74" fmla="*/ 1936750 w 2819400"/>
              <a:gd name="connsiteY74" fmla="*/ 581025 h 6372225"/>
              <a:gd name="connsiteX75" fmla="*/ 2006600 w 2819400"/>
              <a:gd name="connsiteY75" fmla="*/ 558800 h 6372225"/>
              <a:gd name="connsiteX76" fmla="*/ 2044700 w 2819400"/>
              <a:gd name="connsiteY76" fmla="*/ 546100 h 6372225"/>
              <a:gd name="connsiteX77" fmla="*/ 2085975 w 2819400"/>
              <a:gd name="connsiteY77" fmla="*/ 536575 h 6372225"/>
              <a:gd name="connsiteX78" fmla="*/ 2127250 w 2819400"/>
              <a:gd name="connsiteY78" fmla="*/ 533400 h 6372225"/>
              <a:gd name="connsiteX79" fmla="*/ 2168525 w 2819400"/>
              <a:gd name="connsiteY79" fmla="*/ 533400 h 6372225"/>
              <a:gd name="connsiteX80" fmla="*/ 2187575 w 2819400"/>
              <a:gd name="connsiteY80" fmla="*/ 523875 h 6372225"/>
              <a:gd name="connsiteX81" fmla="*/ 2238375 w 2819400"/>
              <a:gd name="connsiteY81" fmla="*/ 504825 h 6372225"/>
              <a:gd name="connsiteX82" fmla="*/ 2317750 w 2819400"/>
              <a:gd name="connsiteY82" fmla="*/ 479425 h 6372225"/>
              <a:gd name="connsiteX83" fmla="*/ 2362200 w 2819400"/>
              <a:gd name="connsiteY83" fmla="*/ 466725 h 6372225"/>
              <a:gd name="connsiteX84" fmla="*/ 2406650 w 2819400"/>
              <a:gd name="connsiteY84" fmla="*/ 457200 h 6372225"/>
              <a:gd name="connsiteX85" fmla="*/ 2457450 w 2819400"/>
              <a:gd name="connsiteY85" fmla="*/ 450850 h 6372225"/>
              <a:gd name="connsiteX86" fmla="*/ 2505075 w 2819400"/>
              <a:gd name="connsiteY86" fmla="*/ 444500 h 6372225"/>
              <a:gd name="connsiteX87" fmla="*/ 2552700 w 2819400"/>
              <a:gd name="connsiteY87" fmla="*/ 447675 h 6372225"/>
              <a:gd name="connsiteX88" fmla="*/ 2600325 w 2819400"/>
              <a:gd name="connsiteY88" fmla="*/ 454025 h 6372225"/>
              <a:gd name="connsiteX89" fmla="*/ 2622550 w 2819400"/>
              <a:gd name="connsiteY89" fmla="*/ 460375 h 6372225"/>
              <a:gd name="connsiteX90" fmla="*/ 2644775 w 2819400"/>
              <a:gd name="connsiteY90" fmla="*/ 466725 h 6372225"/>
              <a:gd name="connsiteX91" fmla="*/ 2663825 w 2819400"/>
              <a:gd name="connsiteY91" fmla="*/ 476250 h 6372225"/>
              <a:gd name="connsiteX92" fmla="*/ 2682875 w 2819400"/>
              <a:gd name="connsiteY92" fmla="*/ 488950 h 6372225"/>
              <a:gd name="connsiteX93" fmla="*/ 2698750 w 2819400"/>
              <a:gd name="connsiteY93" fmla="*/ 501650 h 6372225"/>
              <a:gd name="connsiteX94" fmla="*/ 2717800 w 2819400"/>
              <a:gd name="connsiteY94" fmla="*/ 517525 h 6372225"/>
              <a:gd name="connsiteX95" fmla="*/ 2730500 w 2819400"/>
              <a:gd name="connsiteY95" fmla="*/ 536575 h 6372225"/>
              <a:gd name="connsiteX96" fmla="*/ 2743200 w 2819400"/>
              <a:gd name="connsiteY96" fmla="*/ 555625 h 6372225"/>
              <a:gd name="connsiteX97" fmla="*/ 2746375 w 2819400"/>
              <a:gd name="connsiteY97" fmla="*/ 577850 h 6372225"/>
              <a:gd name="connsiteX98" fmla="*/ 2755900 w 2819400"/>
              <a:gd name="connsiteY98" fmla="*/ 628650 h 6372225"/>
              <a:gd name="connsiteX99" fmla="*/ 2768600 w 2819400"/>
              <a:gd name="connsiteY99" fmla="*/ 695325 h 6372225"/>
              <a:gd name="connsiteX100" fmla="*/ 2781300 w 2819400"/>
              <a:gd name="connsiteY100" fmla="*/ 727075 h 6372225"/>
              <a:gd name="connsiteX101" fmla="*/ 2794000 w 2819400"/>
              <a:gd name="connsiteY101" fmla="*/ 758825 h 6372225"/>
              <a:gd name="connsiteX102" fmla="*/ 2803525 w 2819400"/>
              <a:gd name="connsiteY102" fmla="*/ 812800 h 6372225"/>
              <a:gd name="connsiteX103" fmla="*/ 2809875 w 2819400"/>
              <a:gd name="connsiteY103" fmla="*/ 873125 h 6372225"/>
              <a:gd name="connsiteX104" fmla="*/ 2816225 w 2819400"/>
              <a:gd name="connsiteY104" fmla="*/ 958850 h 6372225"/>
              <a:gd name="connsiteX105" fmla="*/ 2819400 w 2819400"/>
              <a:gd name="connsiteY105" fmla="*/ 1060450 h 6372225"/>
              <a:gd name="connsiteX106" fmla="*/ 2819400 w 2819400"/>
              <a:gd name="connsiteY106" fmla="*/ 1117600 h 6372225"/>
              <a:gd name="connsiteX107" fmla="*/ 2816225 w 2819400"/>
              <a:gd name="connsiteY107" fmla="*/ 1177925 h 6372225"/>
              <a:gd name="connsiteX108" fmla="*/ 2809875 w 2819400"/>
              <a:gd name="connsiteY108" fmla="*/ 1244600 h 6372225"/>
              <a:gd name="connsiteX109" fmla="*/ 2803525 w 2819400"/>
              <a:gd name="connsiteY109" fmla="*/ 1311275 h 6372225"/>
              <a:gd name="connsiteX110" fmla="*/ 2790825 w 2819400"/>
              <a:gd name="connsiteY110" fmla="*/ 1381125 h 6372225"/>
              <a:gd name="connsiteX111" fmla="*/ 2778125 w 2819400"/>
              <a:gd name="connsiteY111" fmla="*/ 1457325 h 6372225"/>
              <a:gd name="connsiteX112" fmla="*/ 2787650 w 2819400"/>
              <a:gd name="connsiteY112" fmla="*/ 1555750 h 6372225"/>
              <a:gd name="connsiteX113" fmla="*/ 2790825 w 2819400"/>
              <a:gd name="connsiteY113" fmla="*/ 1641475 h 6372225"/>
              <a:gd name="connsiteX114" fmla="*/ 2790825 w 2819400"/>
              <a:gd name="connsiteY114" fmla="*/ 1679575 h 6372225"/>
              <a:gd name="connsiteX115" fmla="*/ 2790825 w 2819400"/>
              <a:gd name="connsiteY115" fmla="*/ 1714500 h 6372225"/>
              <a:gd name="connsiteX116" fmla="*/ 2787650 w 2819400"/>
              <a:gd name="connsiteY116" fmla="*/ 1800225 h 6372225"/>
              <a:gd name="connsiteX117" fmla="*/ 2784475 w 2819400"/>
              <a:gd name="connsiteY117" fmla="*/ 1908175 h 6372225"/>
              <a:gd name="connsiteX118" fmla="*/ 2781300 w 2819400"/>
              <a:gd name="connsiteY118" fmla="*/ 1958975 h 6372225"/>
              <a:gd name="connsiteX119" fmla="*/ 2774950 w 2819400"/>
              <a:gd name="connsiteY119" fmla="*/ 2009775 h 6372225"/>
              <a:gd name="connsiteX120" fmla="*/ 2762250 w 2819400"/>
              <a:gd name="connsiteY120" fmla="*/ 2047875 h 6372225"/>
              <a:gd name="connsiteX121" fmla="*/ 2755900 w 2819400"/>
              <a:gd name="connsiteY121" fmla="*/ 2063750 h 6372225"/>
              <a:gd name="connsiteX122" fmla="*/ 2746375 w 2819400"/>
              <a:gd name="connsiteY122" fmla="*/ 2076450 h 6372225"/>
              <a:gd name="connsiteX123" fmla="*/ 2670175 w 2819400"/>
              <a:gd name="connsiteY123" fmla="*/ 2159000 h 6372225"/>
              <a:gd name="connsiteX124" fmla="*/ 2628900 w 2819400"/>
              <a:gd name="connsiteY124" fmla="*/ 2200275 h 6372225"/>
              <a:gd name="connsiteX125" fmla="*/ 2597150 w 2819400"/>
              <a:gd name="connsiteY125" fmla="*/ 2228850 h 6372225"/>
              <a:gd name="connsiteX126" fmla="*/ 2571750 w 2819400"/>
              <a:gd name="connsiteY126" fmla="*/ 2247900 h 6372225"/>
              <a:gd name="connsiteX127" fmla="*/ 2555875 w 2819400"/>
              <a:gd name="connsiteY127" fmla="*/ 2251075 h 6372225"/>
              <a:gd name="connsiteX128" fmla="*/ 2536825 w 2819400"/>
              <a:gd name="connsiteY128" fmla="*/ 2254250 h 6372225"/>
              <a:gd name="connsiteX129" fmla="*/ 2514600 w 2819400"/>
              <a:gd name="connsiteY129" fmla="*/ 2257425 h 6372225"/>
              <a:gd name="connsiteX130" fmla="*/ 2492375 w 2819400"/>
              <a:gd name="connsiteY130" fmla="*/ 2257425 h 6372225"/>
              <a:gd name="connsiteX131" fmla="*/ 2479675 w 2819400"/>
              <a:gd name="connsiteY131" fmla="*/ 2254250 h 6372225"/>
              <a:gd name="connsiteX132" fmla="*/ 2476500 w 2819400"/>
              <a:gd name="connsiteY132" fmla="*/ 2251075 h 6372225"/>
              <a:gd name="connsiteX133" fmla="*/ 2476500 w 2819400"/>
              <a:gd name="connsiteY133" fmla="*/ 2247900 h 6372225"/>
              <a:gd name="connsiteX134" fmla="*/ 2479675 w 2819400"/>
              <a:gd name="connsiteY134" fmla="*/ 2241550 h 6372225"/>
              <a:gd name="connsiteX135" fmla="*/ 2489200 w 2819400"/>
              <a:gd name="connsiteY135" fmla="*/ 2232025 h 6372225"/>
              <a:gd name="connsiteX136" fmla="*/ 2520950 w 2819400"/>
              <a:gd name="connsiteY136" fmla="*/ 2212975 h 6372225"/>
              <a:gd name="connsiteX137" fmla="*/ 2498725 w 2819400"/>
              <a:gd name="connsiteY137" fmla="*/ 2203450 h 6372225"/>
              <a:gd name="connsiteX138" fmla="*/ 2479675 w 2819400"/>
              <a:gd name="connsiteY138" fmla="*/ 2193925 h 6372225"/>
              <a:gd name="connsiteX139" fmla="*/ 2457450 w 2819400"/>
              <a:gd name="connsiteY139" fmla="*/ 2181225 h 6372225"/>
              <a:gd name="connsiteX140" fmla="*/ 2444750 w 2819400"/>
              <a:gd name="connsiteY140" fmla="*/ 2168525 h 6372225"/>
              <a:gd name="connsiteX141" fmla="*/ 2441575 w 2819400"/>
              <a:gd name="connsiteY141" fmla="*/ 2165350 h 6372225"/>
              <a:gd name="connsiteX142" fmla="*/ 2441575 w 2819400"/>
              <a:gd name="connsiteY142" fmla="*/ 2159000 h 6372225"/>
              <a:gd name="connsiteX143" fmla="*/ 2444750 w 2819400"/>
              <a:gd name="connsiteY143" fmla="*/ 2155825 h 6372225"/>
              <a:gd name="connsiteX144" fmla="*/ 2454275 w 2819400"/>
              <a:gd name="connsiteY144" fmla="*/ 2152650 h 6372225"/>
              <a:gd name="connsiteX145" fmla="*/ 2489200 w 2819400"/>
              <a:gd name="connsiteY145" fmla="*/ 2149475 h 6372225"/>
              <a:gd name="connsiteX146" fmla="*/ 2543175 w 2819400"/>
              <a:gd name="connsiteY146" fmla="*/ 2149475 h 6372225"/>
              <a:gd name="connsiteX147" fmla="*/ 2527300 w 2819400"/>
              <a:gd name="connsiteY147" fmla="*/ 2139950 h 6372225"/>
              <a:gd name="connsiteX148" fmla="*/ 2492375 w 2819400"/>
              <a:gd name="connsiteY148" fmla="*/ 2117725 h 6372225"/>
              <a:gd name="connsiteX149" fmla="*/ 2479675 w 2819400"/>
              <a:gd name="connsiteY149" fmla="*/ 2108200 h 6372225"/>
              <a:gd name="connsiteX150" fmla="*/ 2473325 w 2819400"/>
              <a:gd name="connsiteY150" fmla="*/ 2098675 h 6372225"/>
              <a:gd name="connsiteX151" fmla="*/ 2476500 w 2819400"/>
              <a:gd name="connsiteY151" fmla="*/ 2095500 h 6372225"/>
              <a:gd name="connsiteX152" fmla="*/ 2479675 w 2819400"/>
              <a:gd name="connsiteY152" fmla="*/ 2092325 h 6372225"/>
              <a:gd name="connsiteX153" fmla="*/ 2498725 w 2819400"/>
              <a:gd name="connsiteY153" fmla="*/ 2089150 h 6372225"/>
              <a:gd name="connsiteX154" fmla="*/ 2511425 w 2819400"/>
              <a:gd name="connsiteY154" fmla="*/ 2092325 h 6372225"/>
              <a:gd name="connsiteX155" fmla="*/ 2543175 w 2819400"/>
              <a:gd name="connsiteY155" fmla="*/ 2098675 h 6372225"/>
              <a:gd name="connsiteX156" fmla="*/ 2559050 w 2819400"/>
              <a:gd name="connsiteY156" fmla="*/ 2101850 h 6372225"/>
              <a:gd name="connsiteX157" fmla="*/ 2578100 w 2819400"/>
              <a:gd name="connsiteY157" fmla="*/ 2101850 h 6372225"/>
              <a:gd name="connsiteX158" fmla="*/ 2593975 w 2819400"/>
              <a:gd name="connsiteY158" fmla="*/ 2101850 h 6372225"/>
              <a:gd name="connsiteX159" fmla="*/ 2603500 w 2819400"/>
              <a:gd name="connsiteY159" fmla="*/ 2095500 h 6372225"/>
              <a:gd name="connsiteX160" fmla="*/ 2600325 w 2819400"/>
              <a:gd name="connsiteY160" fmla="*/ 2085975 h 6372225"/>
              <a:gd name="connsiteX161" fmla="*/ 2587625 w 2819400"/>
              <a:gd name="connsiteY161" fmla="*/ 2063750 h 6372225"/>
              <a:gd name="connsiteX162" fmla="*/ 2578100 w 2819400"/>
              <a:gd name="connsiteY162" fmla="*/ 2054225 h 6372225"/>
              <a:gd name="connsiteX163" fmla="*/ 2568575 w 2819400"/>
              <a:gd name="connsiteY163" fmla="*/ 2044700 h 6372225"/>
              <a:gd name="connsiteX164" fmla="*/ 2555875 w 2819400"/>
              <a:gd name="connsiteY164" fmla="*/ 2038350 h 6372225"/>
              <a:gd name="connsiteX165" fmla="*/ 2543175 w 2819400"/>
              <a:gd name="connsiteY165" fmla="*/ 2035175 h 6372225"/>
              <a:gd name="connsiteX166" fmla="*/ 2540000 w 2819400"/>
              <a:gd name="connsiteY166" fmla="*/ 2028825 h 6372225"/>
              <a:gd name="connsiteX167" fmla="*/ 2536825 w 2819400"/>
              <a:gd name="connsiteY167" fmla="*/ 2019300 h 6372225"/>
              <a:gd name="connsiteX168" fmla="*/ 2536825 w 2819400"/>
              <a:gd name="connsiteY168" fmla="*/ 2012950 h 6372225"/>
              <a:gd name="connsiteX169" fmla="*/ 2540000 w 2819400"/>
              <a:gd name="connsiteY169" fmla="*/ 2006600 h 6372225"/>
              <a:gd name="connsiteX170" fmla="*/ 2549525 w 2819400"/>
              <a:gd name="connsiteY170" fmla="*/ 2003425 h 6372225"/>
              <a:gd name="connsiteX171" fmla="*/ 2571750 w 2819400"/>
              <a:gd name="connsiteY171" fmla="*/ 2006600 h 6372225"/>
              <a:gd name="connsiteX172" fmla="*/ 2600325 w 2819400"/>
              <a:gd name="connsiteY172" fmla="*/ 2016125 h 6372225"/>
              <a:gd name="connsiteX173" fmla="*/ 2603500 w 2819400"/>
              <a:gd name="connsiteY173" fmla="*/ 2003425 h 6372225"/>
              <a:gd name="connsiteX174" fmla="*/ 2603500 w 2819400"/>
              <a:gd name="connsiteY174" fmla="*/ 1987550 h 6372225"/>
              <a:gd name="connsiteX175" fmla="*/ 2600325 w 2819400"/>
              <a:gd name="connsiteY175" fmla="*/ 1971675 h 6372225"/>
              <a:gd name="connsiteX176" fmla="*/ 2590800 w 2819400"/>
              <a:gd name="connsiteY176" fmla="*/ 1955800 h 6372225"/>
              <a:gd name="connsiteX177" fmla="*/ 2584450 w 2819400"/>
              <a:gd name="connsiteY177" fmla="*/ 1946275 h 6372225"/>
              <a:gd name="connsiteX178" fmla="*/ 2578100 w 2819400"/>
              <a:gd name="connsiteY178" fmla="*/ 1939925 h 6372225"/>
              <a:gd name="connsiteX179" fmla="*/ 2565400 w 2819400"/>
              <a:gd name="connsiteY179" fmla="*/ 1936750 h 6372225"/>
              <a:gd name="connsiteX180" fmla="*/ 2552700 w 2819400"/>
              <a:gd name="connsiteY180" fmla="*/ 1933575 h 6372225"/>
              <a:gd name="connsiteX181" fmla="*/ 2536825 w 2819400"/>
              <a:gd name="connsiteY181" fmla="*/ 1930400 h 6372225"/>
              <a:gd name="connsiteX182" fmla="*/ 2517775 w 2819400"/>
              <a:gd name="connsiteY182" fmla="*/ 1930400 h 6372225"/>
              <a:gd name="connsiteX183" fmla="*/ 2508250 w 2819400"/>
              <a:gd name="connsiteY183" fmla="*/ 1930400 h 6372225"/>
              <a:gd name="connsiteX184" fmla="*/ 2486025 w 2819400"/>
              <a:gd name="connsiteY184" fmla="*/ 1936750 h 6372225"/>
              <a:gd name="connsiteX185" fmla="*/ 2473325 w 2819400"/>
              <a:gd name="connsiteY185" fmla="*/ 1943100 h 6372225"/>
              <a:gd name="connsiteX186" fmla="*/ 2460625 w 2819400"/>
              <a:gd name="connsiteY186" fmla="*/ 1949450 h 6372225"/>
              <a:gd name="connsiteX187" fmla="*/ 2447925 w 2819400"/>
              <a:gd name="connsiteY187" fmla="*/ 1955800 h 6372225"/>
              <a:gd name="connsiteX188" fmla="*/ 2438400 w 2819400"/>
              <a:gd name="connsiteY188" fmla="*/ 1968500 h 6372225"/>
              <a:gd name="connsiteX189" fmla="*/ 2416175 w 2819400"/>
              <a:gd name="connsiteY189" fmla="*/ 1984375 h 6372225"/>
              <a:gd name="connsiteX190" fmla="*/ 2390775 w 2819400"/>
              <a:gd name="connsiteY190" fmla="*/ 2000250 h 6372225"/>
              <a:gd name="connsiteX191" fmla="*/ 2365375 w 2819400"/>
              <a:gd name="connsiteY191" fmla="*/ 2016125 h 6372225"/>
              <a:gd name="connsiteX192" fmla="*/ 2339975 w 2819400"/>
              <a:gd name="connsiteY192" fmla="*/ 2022475 h 6372225"/>
              <a:gd name="connsiteX193" fmla="*/ 2327275 w 2819400"/>
              <a:gd name="connsiteY193" fmla="*/ 2022475 h 6372225"/>
              <a:gd name="connsiteX194" fmla="*/ 2320925 w 2819400"/>
              <a:gd name="connsiteY194" fmla="*/ 2019300 h 6372225"/>
              <a:gd name="connsiteX195" fmla="*/ 2314575 w 2819400"/>
              <a:gd name="connsiteY195" fmla="*/ 2016125 h 6372225"/>
              <a:gd name="connsiteX196" fmla="*/ 2311400 w 2819400"/>
              <a:gd name="connsiteY196" fmla="*/ 2003425 h 6372225"/>
              <a:gd name="connsiteX197" fmla="*/ 2311400 w 2819400"/>
              <a:gd name="connsiteY197" fmla="*/ 1987550 h 6372225"/>
              <a:gd name="connsiteX198" fmla="*/ 2314575 w 2819400"/>
              <a:gd name="connsiteY198" fmla="*/ 1968500 h 6372225"/>
              <a:gd name="connsiteX199" fmla="*/ 2339975 w 2819400"/>
              <a:gd name="connsiteY199" fmla="*/ 1949450 h 6372225"/>
              <a:gd name="connsiteX200" fmla="*/ 2365375 w 2819400"/>
              <a:gd name="connsiteY200" fmla="*/ 1933575 h 6372225"/>
              <a:gd name="connsiteX201" fmla="*/ 2390775 w 2819400"/>
              <a:gd name="connsiteY201" fmla="*/ 1920875 h 6372225"/>
              <a:gd name="connsiteX202" fmla="*/ 2403475 w 2819400"/>
              <a:gd name="connsiteY202" fmla="*/ 1911350 h 6372225"/>
              <a:gd name="connsiteX203" fmla="*/ 2413000 w 2819400"/>
              <a:gd name="connsiteY203" fmla="*/ 1905000 h 6372225"/>
              <a:gd name="connsiteX204" fmla="*/ 2432050 w 2819400"/>
              <a:gd name="connsiteY204" fmla="*/ 1882775 h 6372225"/>
              <a:gd name="connsiteX205" fmla="*/ 2447925 w 2819400"/>
              <a:gd name="connsiteY205" fmla="*/ 1860550 h 6372225"/>
              <a:gd name="connsiteX206" fmla="*/ 2460625 w 2819400"/>
              <a:gd name="connsiteY206" fmla="*/ 1835150 h 6372225"/>
              <a:gd name="connsiteX207" fmla="*/ 2498725 w 2819400"/>
              <a:gd name="connsiteY207" fmla="*/ 1768475 h 6372225"/>
              <a:gd name="connsiteX208" fmla="*/ 2524125 w 2819400"/>
              <a:gd name="connsiteY208" fmla="*/ 1730375 h 6372225"/>
              <a:gd name="connsiteX209" fmla="*/ 2536825 w 2819400"/>
              <a:gd name="connsiteY209" fmla="*/ 1714500 h 6372225"/>
              <a:gd name="connsiteX210" fmla="*/ 2552700 w 2819400"/>
              <a:gd name="connsiteY210" fmla="*/ 1701800 h 6372225"/>
              <a:gd name="connsiteX211" fmla="*/ 2565400 w 2819400"/>
              <a:gd name="connsiteY211" fmla="*/ 1689100 h 6372225"/>
              <a:gd name="connsiteX212" fmla="*/ 2574925 w 2819400"/>
              <a:gd name="connsiteY212" fmla="*/ 1676400 h 6372225"/>
              <a:gd name="connsiteX213" fmla="*/ 2584450 w 2819400"/>
              <a:gd name="connsiteY213" fmla="*/ 1660525 h 6372225"/>
              <a:gd name="connsiteX214" fmla="*/ 2587625 w 2819400"/>
              <a:gd name="connsiteY214" fmla="*/ 1647825 h 6372225"/>
              <a:gd name="connsiteX215" fmla="*/ 2590800 w 2819400"/>
              <a:gd name="connsiteY215" fmla="*/ 1631950 h 6372225"/>
              <a:gd name="connsiteX216" fmla="*/ 2590800 w 2819400"/>
              <a:gd name="connsiteY216" fmla="*/ 1612900 h 6372225"/>
              <a:gd name="connsiteX217" fmla="*/ 2584450 w 2819400"/>
              <a:gd name="connsiteY217" fmla="*/ 1581150 h 6372225"/>
              <a:gd name="connsiteX218" fmla="*/ 2565400 w 2819400"/>
              <a:gd name="connsiteY218" fmla="*/ 1495425 h 6372225"/>
              <a:gd name="connsiteX219" fmla="*/ 2527300 w 2819400"/>
              <a:gd name="connsiteY219" fmla="*/ 1346200 h 6372225"/>
              <a:gd name="connsiteX220" fmla="*/ 2489200 w 2819400"/>
              <a:gd name="connsiteY220" fmla="*/ 1200150 h 6372225"/>
              <a:gd name="connsiteX221" fmla="*/ 2473325 w 2819400"/>
              <a:gd name="connsiteY221" fmla="*/ 1146175 h 6372225"/>
              <a:gd name="connsiteX222" fmla="*/ 2470150 w 2819400"/>
              <a:gd name="connsiteY222" fmla="*/ 1117600 h 6372225"/>
              <a:gd name="connsiteX223" fmla="*/ 2311400 w 2819400"/>
              <a:gd name="connsiteY223" fmla="*/ 1276350 h 6372225"/>
              <a:gd name="connsiteX224" fmla="*/ 2301875 w 2819400"/>
              <a:gd name="connsiteY224" fmla="*/ 1292225 h 6372225"/>
              <a:gd name="connsiteX225" fmla="*/ 2286000 w 2819400"/>
              <a:gd name="connsiteY225" fmla="*/ 1330325 h 6372225"/>
              <a:gd name="connsiteX226" fmla="*/ 2241550 w 2819400"/>
              <a:gd name="connsiteY226" fmla="*/ 1447800 h 6372225"/>
              <a:gd name="connsiteX227" fmla="*/ 2216150 w 2819400"/>
              <a:gd name="connsiteY227" fmla="*/ 1511300 h 6372225"/>
              <a:gd name="connsiteX228" fmla="*/ 2190750 w 2819400"/>
              <a:gd name="connsiteY228" fmla="*/ 1568450 h 6372225"/>
              <a:gd name="connsiteX229" fmla="*/ 2168525 w 2819400"/>
              <a:gd name="connsiteY229" fmla="*/ 1612900 h 6372225"/>
              <a:gd name="connsiteX230" fmla="*/ 2159000 w 2819400"/>
              <a:gd name="connsiteY230" fmla="*/ 1628775 h 6372225"/>
              <a:gd name="connsiteX231" fmla="*/ 2149475 w 2819400"/>
              <a:gd name="connsiteY231" fmla="*/ 1638300 h 6372225"/>
              <a:gd name="connsiteX232" fmla="*/ 2124075 w 2819400"/>
              <a:gd name="connsiteY232" fmla="*/ 1730375 h 6372225"/>
              <a:gd name="connsiteX233" fmla="*/ 2105025 w 2819400"/>
              <a:gd name="connsiteY233" fmla="*/ 1800225 h 6372225"/>
              <a:gd name="connsiteX234" fmla="*/ 2101850 w 2819400"/>
              <a:gd name="connsiteY234" fmla="*/ 1825625 h 6372225"/>
              <a:gd name="connsiteX235" fmla="*/ 2098675 w 2819400"/>
              <a:gd name="connsiteY235" fmla="*/ 1841500 h 6372225"/>
              <a:gd name="connsiteX236" fmla="*/ 2114550 w 2819400"/>
              <a:gd name="connsiteY236" fmla="*/ 1943100 h 6372225"/>
              <a:gd name="connsiteX237" fmla="*/ 2124075 w 2819400"/>
              <a:gd name="connsiteY237" fmla="*/ 2009775 h 6372225"/>
              <a:gd name="connsiteX238" fmla="*/ 2124075 w 2819400"/>
              <a:gd name="connsiteY238" fmla="*/ 2035175 h 6372225"/>
              <a:gd name="connsiteX239" fmla="*/ 2124075 w 2819400"/>
              <a:gd name="connsiteY239" fmla="*/ 2051050 h 6372225"/>
              <a:gd name="connsiteX240" fmla="*/ 2124075 w 2819400"/>
              <a:gd name="connsiteY240" fmla="*/ 2057400 h 6372225"/>
              <a:gd name="connsiteX241" fmla="*/ 2127250 w 2819400"/>
              <a:gd name="connsiteY241" fmla="*/ 2066925 h 6372225"/>
              <a:gd name="connsiteX242" fmla="*/ 2139950 w 2819400"/>
              <a:gd name="connsiteY242" fmla="*/ 2095500 h 6372225"/>
              <a:gd name="connsiteX243" fmla="*/ 2181225 w 2819400"/>
              <a:gd name="connsiteY243" fmla="*/ 2171700 h 6372225"/>
              <a:gd name="connsiteX244" fmla="*/ 2200275 w 2819400"/>
              <a:gd name="connsiteY244" fmla="*/ 2219325 h 6372225"/>
              <a:gd name="connsiteX245" fmla="*/ 2219325 w 2819400"/>
              <a:gd name="connsiteY245" fmla="*/ 2266950 h 6372225"/>
              <a:gd name="connsiteX246" fmla="*/ 2222500 w 2819400"/>
              <a:gd name="connsiteY246" fmla="*/ 2295525 h 6372225"/>
              <a:gd name="connsiteX247" fmla="*/ 2225675 w 2819400"/>
              <a:gd name="connsiteY247" fmla="*/ 2320925 h 6372225"/>
              <a:gd name="connsiteX248" fmla="*/ 2228850 w 2819400"/>
              <a:gd name="connsiteY248" fmla="*/ 2346325 h 6372225"/>
              <a:gd name="connsiteX249" fmla="*/ 2225675 w 2819400"/>
              <a:gd name="connsiteY249" fmla="*/ 2371725 h 6372225"/>
              <a:gd name="connsiteX250" fmla="*/ 2228850 w 2819400"/>
              <a:gd name="connsiteY250" fmla="*/ 2384425 h 6372225"/>
              <a:gd name="connsiteX251" fmla="*/ 2241550 w 2819400"/>
              <a:gd name="connsiteY251" fmla="*/ 2416175 h 6372225"/>
              <a:gd name="connsiteX252" fmla="*/ 2247900 w 2819400"/>
              <a:gd name="connsiteY252" fmla="*/ 2438400 h 6372225"/>
              <a:gd name="connsiteX253" fmla="*/ 2251075 w 2819400"/>
              <a:gd name="connsiteY253" fmla="*/ 2460625 h 6372225"/>
              <a:gd name="connsiteX254" fmla="*/ 2251075 w 2819400"/>
              <a:gd name="connsiteY254" fmla="*/ 2486025 h 6372225"/>
              <a:gd name="connsiteX255" fmla="*/ 2247900 w 2819400"/>
              <a:gd name="connsiteY255" fmla="*/ 2511425 h 6372225"/>
              <a:gd name="connsiteX256" fmla="*/ 2241550 w 2819400"/>
              <a:gd name="connsiteY256" fmla="*/ 2533650 h 6372225"/>
              <a:gd name="connsiteX257" fmla="*/ 2241550 w 2819400"/>
              <a:gd name="connsiteY257" fmla="*/ 2549525 h 6372225"/>
              <a:gd name="connsiteX258" fmla="*/ 2244725 w 2819400"/>
              <a:gd name="connsiteY258" fmla="*/ 2565400 h 6372225"/>
              <a:gd name="connsiteX259" fmla="*/ 2247900 w 2819400"/>
              <a:gd name="connsiteY259" fmla="*/ 2574925 h 6372225"/>
              <a:gd name="connsiteX260" fmla="*/ 2257425 w 2819400"/>
              <a:gd name="connsiteY260" fmla="*/ 2590800 h 6372225"/>
              <a:gd name="connsiteX261" fmla="*/ 2260600 w 2819400"/>
              <a:gd name="connsiteY261" fmla="*/ 2600325 h 6372225"/>
              <a:gd name="connsiteX262" fmla="*/ 2260600 w 2819400"/>
              <a:gd name="connsiteY262" fmla="*/ 2609850 h 6372225"/>
              <a:gd name="connsiteX263" fmla="*/ 2260600 w 2819400"/>
              <a:gd name="connsiteY263" fmla="*/ 2724150 h 6372225"/>
              <a:gd name="connsiteX264" fmla="*/ 2257425 w 2819400"/>
              <a:gd name="connsiteY264" fmla="*/ 2781300 h 6372225"/>
              <a:gd name="connsiteX265" fmla="*/ 2251075 w 2819400"/>
              <a:gd name="connsiteY265" fmla="*/ 2813050 h 6372225"/>
              <a:gd name="connsiteX266" fmla="*/ 2247900 w 2819400"/>
              <a:gd name="connsiteY266" fmla="*/ 2838450 h 6372225"/>
              <a:gd name="connsiteX267" fmla="*/ 2244725 w 2819400"/>
              <a:gd name="connsiteY267" fmla="*/ 2847975 h 6372225"/>
              <a:gd name="connsiteX268" fmla="*/ 2244725 w 2819400"/>
              <a:gd name="connsiteY268" fmla="*/ 2863850 h 6372225"/>
              <a:gd name="connsiteX269" fmla="*/ 2251075 w 2819400"/>
              <a:gd name="connsiteY269" fmla="*/ 2892425 h 6372225"/>
              <a:gd name="connsiteX270" fmla="*/ 2251075 w 2819400"/>
              <a:gd name="connsiteY270" fmla="*/ 2908300 h 6372225"/>
              <a:gd name="connsiteX271" fmla="*/ 2251075 w 2819400"/>
              <a:gd name="connsiteY271" fmla="*/ 2921000 h 6372225"/>
              <a:gd name="connsiteX272" fmla="*/ 2247900 w 2819400"/>
              <a:gd name="connsiteY272" fmla="*/ 2936875 h 6372225"/>
              <a:gd name="connsiteX273" fmla="*/ 2238375 w 2819400"/>
              <a:gd name="connsiteY273" fmla="*/ 2946400 h 6372225"/>
              <a:gd name="connsiteX274" fmla="*/ 2228850 w 2819400"/>
              <a:gd name="connsiteY274" fmla="*/ 2955925 h 6372225"/>
              <a:gd name="connsiteX275" fmla="*/ 2222500 w 2819400"/>
              <a:gd name="connsiteY275" fmla="*/ 2962275 h 6372225"/>
              <a:gd name="connsiteX276" fmla="*/ 2209800 w 2819400"/>
              <a:gd name="connsiteY276" fmla="*/ 2962275 h 6372225"/>
              <a:gd name="connsiteX277" fmla="*/ 2206625 w 2819400"/>
              <a:gd name="connsiteY277" fmla="*/ 2962275 h 6372225"/>
              <a:gd name="connsiteX278" fmla="*/ 2206625 w 2819400"/>
              <a:gd name="connsiteY278" fmla="*/ 2965450 h 6372225"/>
              <a:gd name="connsiteX279" fmla="*/ 2212975 w 2819400"/>
              <a:gd name="connsiteY279" fmla="*/ 2978150 h 6372225"/>
              <a:gd name="connsiteX280" fmla="*/ 2222500 w 2819400"/>
              <a:gd name="connsiteY280" fmla="*/ 2997200 h 6372225"/>
              <a:gd name="connsiteX281" fmla="*/ 2228850 w 2819400"/>
              <a:gd name="connsiteY281" fmla="*/ 3013075 h 6372225"/>
              <a:gd name="connsiteX282" fmla="*/ 2225675 w 2819400"/>
              <a:gd name="connsiteY282" fmla="*/ 3025775 h 6372225"/>
              <a:gd name="connsiteX283" fmla="*/ 2219325 w 2819400"/>
              <a:gd name="connsiteY283" fmla="*/ 3035300 h 6372225"/>
              <a:gd name="connsiteX284" fmla="*/ 2216150 w 2819400"/>
              <a:gd name="connsiteY284" fmla="*/ 3054350 h 6372225"/>
              <a:gd name="connsiteX285" fmla="*/ 2206625 w 2819400"/>
              <a:gd name="connsiteY285" fmla="*/ 3105150 h 6372225"/>
              <a:gd name="connsiteX286" fmla="*/ 2193925 w 2819400"/>
              <a:gd name="connsiteY286" fmla="*/ 3181350 h 6372225"/>
              <a:gd name="connsiteX287" fmla="*/ 2178050 w 2819400"/>
              <a:gd name="connsiteY287" fmla="*/ 3273425 h 6372225"/>
              <a:gd name="connsiteX288" fmla="*/ 2152650 w 2819400"/>
              <a:gd name="connsiteY288" fmla="*/ 3378200 h 6372225"/>
              <a:gd name="connsiteX289" fmla="*/ 2120900 w 2819400"/>
              <a:gd name="connsiteY289" fmla="*/ 3489325 h 6372225"/>
              <a:gd name="connsiteX290" fmla="*/ 2101850 w 2819400"/>
              <a:gd name="connsiteY290" fmla="*/ 3546475 h 6372225"/>
              <a:gd name="connsiteX291" fmla="*/ 2082800 w 2819400"/>
              <a:gd name="connsiteY291" fmla="*/ 3600450 h 6372225"/>
              <a:gd name="connsiteX292" fmla="*/ 2057400 w 2819400"/>
              <a:gd name="connsiteY292" fmla="*/ 3654425 h 6372225"/>
              <a:gd name="connsiteX293" fmla="*/ 2032000 w 2819400"/>
              <a:gd name="connsiteY293" fmla="*/ 3708400 h 6372225"/>
              <a:gd name="connsiteX294" fmla="*/ 1987550 w 2819400"/>
              <a:gd name="connsiteY294" fmla="*/ 3797300 h 6372225"/>
              <a:gd name="connsiteX295" fmla="*/ 1958975 w 2819400"/>
              <a:gd name="connsiteY295" fmla="*/ 3863975 h 6372225"/>
              <a:gd name="connsiteX296" fmla="*/ 1943100 w 2819400"/>
              <a:gd name="connsiteY296" fmla="*/ 3911600 h 6372225"/>
              <a:gd name="connsiteX297" fmla="*/ 1936750 w 2819400"/>
              <a:gd name="connsiteY297" fmla="*/ 3943350 h 6372225"/>
              <a:gd name="connsiteX298" fmla="*/ 1939925 w 2819400"/>
              <a:gd name="connsiteY298" fmla="*/ 3968750 h 6372225"/>
              <a:gd name="connsiteX299" fmla="*/ 1946275 w 2819400"/>
              <a:gd name="connsiteY299" fmla="*/ 3990975 h 6372225"/>
              <a:gd name="connsiteX300" fmla="*/ 1949450 w 2819400"/>
              <a:gd name="connsiteY300" fmla="*/ 4013200 h 6372225"/>
              <a:gd name="connsiteX301" fmla="*/ 1952625 w 2819400"/>
              <a:gd name="connsiteY301" fmla="*/ 4038600 h 6372225"/>
              <a:gd name="connsiteX302" fmla="*/ 1952625 w 2819400"/>
              <a:gd name="connsiteY302" fmla="*/ 4105275 h 6372225"/>
              <a:gd name="connsiteX303" fmla="*/ 1949450 w 2819400"/>
              <a:gd name="connsiteY303" fmla="*/ 4162425 h 6372225"/>
              <a:gd name="connsiteX304" fmla="*/ 1946275 w 2819400"/>
              <a:gd name="connsiteY304" fmla="*/ 4219575 h 6372225"/>
              <a:gd name="connsiteX305" fmla="*/ 1949450 w 2819400"/>
              <a:gd name="connsiteY305" fmla="*/ 4225925 h 6372225"/>
              <a:gd name="connsiteX306" fmla="*/ 1955800 w 2819400"/>
              <a:gd name="connsiteY306" fmla="*/ 4248150 h 6372225"/>
              <a:gd name="connsiteX307" fmla="*/ 1965325 w 2819400"/>
              <a:gd name="connsiteY307" fmla="*/ 4289425 h 6372225"/>
              <a:gd name="connsiteX308" fmla="*/ 1971675 w 2819400"/>
              <a:gd name="connsiteY308" fmla="*/ 4352925 h 6372225"/>
              <a:gd name="connsiteX309" fmla="*/ 1974850 w 2819400"/>
              <a:gd name="connsiteY309" fmla="*/ 4391025 h 6372225"/>
              <a:gd name="connsiteX310" fmla="*/ 1971675 w 2819400"/>
              <a:gd name="connsiteY310" fmla="*/ 4438650 h 6372225"/>
              <a:gd name="connsiteX311" fmla="*/ 1971675 w 2819400"/>
              <a:gd name="connsiteY311" fmla="*/ 4492625 h 6372225"/>
              <a:gd name="connsiteX312" fmla="*/ 1965325 w 2819400"/>
              <a:gd name="connsiteY312" fmla="*/ 4552950 h 6372225"/>
              <a:gd name="connsiteX313" fmla="*/ 1955800 w 2819400"/>
              <a:gd name="connsiteY313" fmla="*/ 4622800 h 6372225"/>
              <a:gd name="connsiteX314" fmla="*/ 1943100 w 2819400"/>
              <a:gd name="connsiteY314" fmla="*/ 4699000 h 6372225"/>
              <a:gd name="connsiteX315" fmla="*/ 1927225 w 2819400"/>
              <a:gd name="connsiteY315" fmla="*/ 4784725 h 6372225"/>
              <a:gd name="connsiteX316" fmla="*/ 1905000 w 2819400"/>
              <a:gd name="connsiteY316" fmla="*/ 4879975 h 6372225"/>
              <a:gd name="connsiteX317" fmla="*/ 1879600 w 2819400"/>
              <a:gd name="connsiteY317" fmla="*/ 4984750 h 6372225"/>
              <a:gd name="connsiteX318" fmla="*/ 1851025 w 2819400"/>
              <a:gd name="connsiteY318" fmla="*/ 5095875 h 6372225"/>
              <a:gd name="connsiteX319" fmla="*/ 1812925 w 2819400"/>
              <a:gd name="connsiteY319" fmla="*/ 5216525 h 6372225"/>
              <a:gd name="connsiteX320" fmla="*/ 1771650 w 2819400"/>
              <a:gd name="connsiteY320" fmla="*/ 5349875 h 6372225"/>
              <a:gd name="connsiteX321" fmla="*/ 1755775 w 2819400"/>
              <a:gd name="connsiteY321" fmla="*/ 5394325 h 6372225"/>
              <a:gd name="connsiteX322" fmla="*/ 1736725 w 2819400"/>
              <a:gd name="connsiteY322" fmla="*/ 5441950 h 6372225"/>
              <a:gd name="connsiteX323" fmla="*/ 1720850 w 2819400"/>
              <a:gd name="connsiteY323" fmla="*/ 5499100 h 6372225"/>
              <a:gd name="connsiteX324" fmla="*/ 1704975 w 2819400"/>
              <a:gd name="connsiteY324" fmla="*/ 5562600 h 6372225"/>
              <a:gd name="connsiteX325" fmla="*/ 1695450 w 2819400"/>
              <a:gd name="connsiteY325" fmla="*/ 5626100 h 6372225"/>
              <a:gd name="connsiteX326" fmla="*/ 1692275 w 2819400"/>
              <a:gd name="connsiteY326" fmla="*/ 5657850 h 6372225"/>
              <a:gd name="connsiteX327" fmla="*/ 1692275 w 2819400"/>
              <a:gd name="connsiteY327" fmla="*/ 5686425 h 6372225"/>
              <a:gd name="connsiteX328" fmla="*/ 1698625 w 2819400"/>
              <a:gd name="connsiteY328" fmla="*/ 5715000 h 6372225"/>
              <a:gd name="connsiteX329" fmla="*/ 1704975 w 2819400"/>
              <a:gd name="connsiteY329" fmla="*/ 5737225 h 6372225"/>
              <a:gd name="connsiteX330" fmla="*/ 1714500 w 2819400"/>
              <a:gd name="connsiteY330" fmla="*/ 5883275 h 6372225"/>
              <a:gd name="connsiteX331" fmla="*/ 1727200 w 2819400"/>
              <a:gd name="connsiteY331" fmla="*/ 6086475 h 6372225"/>
              <a:gd name="connsiteX332" fmla="*/ 1736725 w 2819400"/>
              <a:gd name="connsiteY332" fmla="*/ 6149975 h 6372225"/>
              <a:gd name="connsiteX333" fmla="*/ 1743075 w 2819400"/>
              <a:gd name="connsiteY333" fmla="*/ 6184900 h 6372225"/>
              <a:gd name="connsiteX334" fmla="*/ 1746250 w 2819400"/>
              <a:gd name="connsiteY334" fmla="*/ 6219825 h 6372225"/>
              <a:gd name="connsiteX335" fmla="*/ 1743075 w 2819400"/>
              <a:gd name="connsiteY335" fmla="*/ 6251575 h 6372225"/>
              <a:gd name="connsiteX336" fmla="*/ 1736725 w 2819400"/>
              <a:gd name="connsiteY336" fmla="*/ 6286500 h 6372225"/>
              <a:gd name="connsiteX337" fmla="*/ 1730375 w 2819400"/>
              <a:gd name="connsiteY337" fmla="*/ 6302375 h 6372225"/>
              <a:gd name="connsiteX338" fmla="*/ 1724025 w 2819400"/>
              <a:gd name="connsiteY338" fmla="*/ 6315075 h 6372225"/>
              <a:gd name="connsiteX339" fmla="*/ 1714500 w 2819400"/>
              <a:gd name="connsiteY339" fmla="*/ 6327775 h 6372225"/>
              <a:gd name="connsiteX340" fmla="*/ 1701800 w 2819400"/>
              <a:gd name="connsiteY340" fmla="*/ 6340475 h 6372225"/>
              <a:gd name="connsiteX341" fmla="*/ 1622425 w 2819400"/>
              <a:gd name="connsiteY341" fmla="*/ 6353175 h 6372225"/>
              <a:gd name="connsiteX342" fmla="*/ 1539875 w 2819400"/>
              <a:gd name="connsiteY342" fmla="*/ 6365875 h 6372225"/>
              <a:gd name="connsiteX343" fmla="*/ 1447800 w 2819400"/>
              <a:gd name="connsiteY343" fmla="*/ 6372225 h 6372225"/>
              <a:gd name="connsiteX344" fmla="*/ 1400175 w 2819400"/>
              <a:gd name="connsiteY344" fmla="*/ 6372225 h 6372225"/>
              <a:gd name="connsiteX345" fmla="*/ 1355725 w 2819400"/>
              <a:gd name="connsiteY345" fmla="*/ 6372225 h 6372225"/>
              <a:gd name="connsiteX346" fmla="*/ 1314450 w 2819400"/>
              <a:gd name="connsiteY346" fmla="*/ 6369050 h 6372225"/>
              <a:gd name="connsiteX347" fmla="*/ 1276350 w 2819400"/>
              <a:gd name="connsiteY347" fmla="*/ 6359525 h 6372225"/>
              <a:gd name="connsiteX348" fmla="*/ 1244600 w 2819400"/>
              <a:gd name="connsiteY348" fmla="*/ 6350000 h 6372225"/>
              <a:gd name="connsiteX349" fmla="*/ 1231900 w 2819400"/>
              <a:gd name="connsiteY349" fmla="*/ 6343650 h 6372225"/>
              <a:gd name="connsiteX350" fmla="*/ 1222375 w 2819400"/>
              <a:gd name="connsiteY350" fmla="*/ 6334125 h 6372225"/>
              <a:gd name="connsiteX351" fmla="*/ 1212850 w 2819400"/>
              <a:gd name="connsiteY351" fmla="*/ 6324600 h 6372225"/>
              <a:gd name="connsiteX352" fmla="*/ 1206500 w 2819400"/>
              <a:gd name="connsiteY352" fmla="*/ 6315075 h 6372225"/>
              <a:gd name="connsiteX353" fmla="*/ 1203325 w 2819400"/>
              <a:gd name="connsiteY353" fmla="*/ 6302375 h 6372225"/>
              <a:gd name="connsiteX354" fmla="*/ 1203325 w 2819400"/>
              <a:gd name="connsiteY354" fmla="*/ 6289675 h 6372225"/>
              <a:gd name="connsiteX355" fmla="*/ 1209675 w 2819400"/>
              <a:gd name="connsiteY355" fmla="*/ 6257925 h 6372225"/>
              <a:gd name="connsiteX356" fmla="*/ 1216025 w 2819400"/>
              <a:gd name="connsiteY356" fmla="*/ 6226175 h 6372225"/>
              <a:gd name="connsiteX357" fmla="*/ 1225550 w 2819400"/>
              <a:gd name="connsiteY357" fmla="*/ 6184900 h 6372225"/>
              <a:gd name="connsiteX358" fmla="*/ 1241425 w 2819400"/>
              <a:gd name="connsiteY358" fmla="*/ 6143625 h 6372225"/>
              <a:gd name="connsiteX359" fmla="*/ 1257300 w 2819400"/>
              <a:gd name="connsiteY359" fmla="*/ 6102350 h 6372225"/>
              <a:gd name="connsiteX360" fmla="*/ 1279525 w 2819400"/>
              <a:gd name="connsiteY360" fmla="*/ 6064250 h 6372225"/>
              <a:gd name="connsiteX361" fmla="*/ 1292225 w 2819400"/>
              <a:gd name="connsiteY361" fmla="*/ 6048375 h 6372225"/>
              <a:gd name="connsiteX362" fmla="*/ 1304925 w 2819400"/>
              <a:gd name="connsiteY362" fmla="*/ 6035675 h 6372225"/>
              <a:gd name="connsiteX363" fmla="*/ 1327150 w 2819400"/>
              <a:gd name="connsiteY363" fmla="*/ 5956300 h 6372225"/>
              <a:gd name="connsiteX364" fmla="*/ 1346200 w 2819400"/>
              <a:gd name="connsiteY364" fmla="*/ 5889625 h 6372225"/>
              <a:gd name="connsiteX365" fmla="*/ 1358900 w 2819400"/>
              <a:gd name="connsiteY365" fmla="*/ 5826125 h 6372225"/>
              <a:gd name="connsiteX366" fmla="*/ 1365250 w 2819400"/>
              <a:gd name="connsiteY366" fmla="*/ 5775325 h 6372225"/>
              <a:gd name="connsiteX367" fmla="*/ 1377950 w 2819400"/>
              <a:gd name="connsiteY367" fmla="*/ 5727700 h 6372225"/>
              <a:gd name="connsiteX368" fmla="*/ 1384300 w 2819400"/>
              <a:gd name="connsiteY368" fmla="*/ 5702300 h 6372225"/>
              <a:gd name="connsiteX369" fmla="*/ 1397000 w 2819400"/>
              <a:gd name="connsiteY369" fmla="*/ 5680075 h 6372225"/>
              <a:gd name="connsiteX370" fmla="*/ 1409700 w 2819400"/>
              <a:gd name="connsiteY370" fmla="*/ 5657850 h 6372225"/>
              <a:gd name="connsiteX371" fmla="*/ 1425575 w 2819400"/>
              <a:gd name="connsiteY371" fmla="*/ 5632450 h 6372225"/>
              <a:gd name="connsiteX372" fmla="*/ 1435100 w 2819400"/>
              <a:gd name="connsiteY372" fmla="*/ 5619750 h 6372225"/>
              <a:gd name="connsiteX373" fmla="*/ 1441450 w 2819400"/>
              <a:gd name="connsiteY373" fmla="*/ 5600700 h 6372225"/>
              <a:gd name="connsiteX374" fmla="*/ 1457325 w 2819400"/>
              <a:gd name="connsiteY374" fmla="*/ 5553075 h 6372225"/>
              <a:gd name="connsiteX375" fmla="*/ 1466850 w 2819400"/>
              <a:gd name="connsiteY375" fmla="*/ 5495925 h 6372225"/>
              <a:gd name="connsiteX376" fmla="*/ 1476375 w 2819400"/>
              <a:gd name="connsiteY376" fmla="*/ 5432425 h 6372225"/>
              <a:gd name="connsiteX377" fmla="*/ 1489075 w 2819400"/>
              <a:gd name="connsiteY377" fmla="*/ 5305425 h 6372225"/>
              <a:gd name="connsiteX378" fmla="*/ 1498600 w 2819400"/>
              <a:gd name="connsiteY378" fmla="*/ 5210175 h 6372225"/>
              <a:gd name="connsiteX379" fmla="*/ 1498600 w 2819400"/>
              <a:gd name="connsiteY379" fmla="*/ 5153025 h 6372225"/>
              <a:gd name="connsiteX380" fmla="*/ 1495425 w 2819400"/>
              <a:gd name="connsiteY380" fmla="*/ 5054600 h 6372225"/>
              <a:gd name="connsiteX381" fmla="*/ 1495425 w 2819400"/>
              <a:gd name="connsiteY381" fmla="*/ 4924425 h 6372225"/>
              <a:gd name="connsiteX382" fmla="*/ 1495425 w 2819400"/>
              <a:gd name="connsiteY382" fmla="*/ 4781550 h 6372225"/>
              <a:gd name="connsiteX383" fmla="*/ 1498600 w 2819400"/>
              <a:gd name="connsiteY383" fmla="*/ 4632325 h 6372225"/>
              <a:gd name="connsiteX384" fmla="*/ 1501775 w 2819400"/>
              <a:gd name="connsiteY384" fmla="*/ 4562475 h 6372225"/>
              <a:gd name="connsiteX385" fmla="*/ 1504950 w 2819400"/>
              <a:gd name="connsiteY385" fmla="*/ 4495800 h 6372225"/>
              <a:gd name="connsiteX386" fmla="*/ 1514475 w 2819400"/>
              <a:gd name="connsiteY386" fmla="*/ 4432300 h 6372225"/>
              <a:gd name="connsiteX387" fmla="*/ 1524000 w 2819400"/>
              <a:gd name="connsiteY387" fmla="*/ 4378325 h 6372225"/>
              <a:gd name="connsiteX388" fmla="*/ 1536700 w 2819400"/>
              <a:gd name="connsiteY388" fmla="*/ 4330700 h 6372225"/>
              <a:gd name="connsiteX389" fmla="*/ 1549400 w 2819400"/>
              <a:gd name="connsiteY389" fmla="*/ 4295775 h 6372225"/>
              <a:gd name="connsiteX390" fmla="*/ 1549400 w 2819400"/>
              <a:gd name="connsiteY390" fmla="*/ 4279900 h 6372225"/>
              <a:gd name="connsiteX391" fmla="*/ 1546225 w 2819400"/>
              <a:gd name="connsiteY391" fmla="*/ 4238625 h 6372225"/>
              <a:gd name="connsiteX392" fmla="*/ 1539875 w 2819400"/>
              <a:gd name="connsiteY392" fmla="*/ 4184650 h 6372225"/>
              <a:gd name="connsiteX393" fmla="*/ 1533525 w 2819400"/>
              <a:gd name="connsiteY393" fmla="*/ 4156075 h 6372225"/>
              <a:gd name="connsiteX394" fmla="*/ 1524000 w 2819400"/>
              <a:gd name="connsiteY394" fmla="*/ 4130675 h 6372225"/>
              <a:gd name="connsiteX395" fmla="*/ 1511300 w 2819400"/>
              <a:gd name="connsiteY395" fmla="*/ 4060825 h 6372225"/>
              <a:gd name="connsiteX396" fmla="*/ 1501775 w 2819400"/>
              <a:gd name="connsiteY396" fmla="*/ 3994150 h 6372225"/>
              <a:gd name="connsiteX397" fmla="*/ 1498600 w 2819400"/>
              <a:gd name="connsiteY397" fmla="*/ 3959225 h 6372225"/>
              <a:gd name="connsiteX398" fmla="*/ 1498600 w 2819400"/>
              <a:gd name="connsiteY398" fmla="*/ 3924300 h 6372225"/>
              <a:gd name="connsiteX399" fmla="*/ 1498600 w 2819400"/>
              <a:gd name="connsiteY399" fmla="*/ 3902075 h 6372225"/>
              <a:gd name="connsiteX400" fmla="*/ 1501775 w 2819400"/>
              <a:gd name="connsiteY400" fmla="*/ 3879850 h 6372225"/>
              <a:gd name="connsiteX401" fmla="*/ 1508125 w 2819400"/>
              <a:gd name="connsiteY401" fmla="*/ 3860800 h 6372225"/>
              <a:gd name="connsiteX402" fmla="*/ 1517650 w 2819400"/>
              <a:gd name="connsiteY402" fmla="*/ 3844925 h 6372225"/>
              <a:gd name="connsiteX403" fmla="*/ 1504950 w 2819400"/>
              <a:gd name="connsiteY403" fmla="*/ 3784600 h 6372225"/>
              <a:gd name="connsiteX404" fmla="*/ 1479550 w 2819400"/>
              <a:gd name="connsiteY404" fmla="*/ 3654425 h 6372225"/>
              <a:gd name="connsiteX405" fmla="*/ 1466850 w 2819400"/>
              <a:gd name="connsiteY405" fmla="*/ 3578225 h 6372225"/>
              <a:gd name="connsiteX406" fmla="*/ 1454150 w 2819400"/>
              <a:gd name="connsiteY406" fmla="*/ 3511550 h 6372225"/>
              <a:gd name="connsiteX407" fmla="*/ 1450975 w 2819400"/>
              <a:gd name="connsiteY407" fmla="*/ 3454400 h 6372225"/>
              <a:gd name="connsiteX408" fmla="*/ 1450975 w 2819400"/>
              <a:gd name="connsiteY408" fmla="*/ 3432175 h 6372225"/>
              <a:gd name="connsiteX409" fmla="*/ 1450975 w 2819400"/>
              <a:gd name="connsiteY409" fmla="*/ 3419475 h 6372225"/>
              <a:gd name="connsiteX410" fmla="*/ 1447800 w 2819400"/>
              <a:gd name="connsiteY410" fmla="*/ 3381375 h 6372225"/>
              <a:gd name="connsiteX411" fmla="*/ 1444625 w 2819400"/>
              <a:gd name="connsiteY411" fmla="*/ 3352800 h 6372225"/>
              <a:gd name="connsiteX412" fmla="*/ 1444625 w 2819400"/>
              <a:gd name="connsiteY412" fmla="*/ 3330575 h 6372225"/>
              <a:gd name="connsiteX413" fmla="*/ 1444625 w 2819400"/>
              <a:gd name="connsiteY413" fmla="*/ 3321050 h 6372225"/>
              <a:gd name="connsiteX414" fmla="*/ 1441450 w 2819400"/>
              <a:gd name="connsiteY414" fmla="*/ 3305175 h 6372225"/>
              <a:gd name="connsiteX415" fmla="*/ 1438275 w 2819400"/>
              <a:gd name="connsiteY415" fmla="*/ 3286125 h 6372225"/>
              <a:gd name="connsiteX416" fmla="*/ 1428750 w 2819400"/>
              <a:gd name="connsiteY416" fmla="*/ 3270250 h 6372225"/>
              <a:gd name="connsiteX417" fmla="*/ 1419225 w 2819400"/>
              <a:gd name="connsiteY417" fmla="*/ 3254375 h 6372225"/>
              <a:gd name="connsiteX418" fmla="*/ 1409700 w 2819400"/>
              <a:gd name="connsiteY418" fmla="*/ 3244850 h 6372225"/>
              <a:gd name="connsiteX419" fmla="*/ 1403350 w 2819400"/>
              <a:gd name="connsiteY419" fmla="*/ 3241675 h 6372225"/>
              <a:gd name="connsiteX420" fmla="*/ 1393825 w 2819400"/>
              <a:gd name="connsiteY420" fmla="*/ 3241675 h 6372225"/>
              <a:gd name="connsiteX421" fmla="*/ 1387475 w 2819400"/>
              <a:gd name="connsiteY421" fmla="*/ 3244850 h 6372225"/>
              <a:gd name="connsiteX422" fmla="*/ 1381125 w 2819400"/>
              <a:gd name="connsiteY422" fmla="*/ 3248025 h 6372225"/>
              <a:gd name="connsiteX423" fmla="*/ 1374775 w 2819400"/>
              <a:gd name="connsiteY423" fmla="*/ 3257550 h 6372225"/>
              <a:gd name="connsiteX424" fmla="*/ 1368425 w 2819400"/>
              <a:gd name="connsiteY424" fmla="*/ 3267075 h 6372225"/>
              <a:gd name="connsiteX425" fmla="*/ 1355725 w 2819400"/>
              <a:gd name="connsiteY425" fmla="*/ 3298825 h 6372225"/>
              <a:gd name="connsiteX426" fmla="*/ 1346200 w 2819400"/>
              <a:gd name="connsiteY426" fmla="*/ 3336925 h 6372225"/>
              <a:gd name="connsiteX427" fmla="*/ 1336675 w 2819400"/>
              <a:gd name="connsiteY427" fmla="*/ 3375025 h 6372225"/>
              <a:gd name="connsiteX428" fmla="*/ 1327150 w 2819400"/>
              <a:gd name="connsiteY428" fmla="*/ 3454400 h 6372225"/>
              <a:gd name="connsiteX429" fmla="*/ 1317625 w 2819400"/>
              <a:gd name="connsiteY429" fmla="*/ 3505200 h 6372225"/>
              <a:gd name="connsiteX430" fmla="*/ 1317625 w 2819400"/>
              <a:gd name="connsiteY430" fmla="*/ 3511550 h 6372225"/>
              <a:gd name="connsiteX431" fmla="*/ 1301750 w 2819400"/>
              <a:gd name="connsiteY431" fmla="*/ 3568700 h 6372225"/>
              <a:gd name="connsiteX432" fmla="*/ 1273175 w 2819400"/>
              <a:gd name="connsiteY432" fmla="*/ 3676650 h 6372225"/>
              <a:gd name="connsiteX433" fmla="*/ 1254125 w 2819400"/>
              <a:gd name="connsiteY433" fmla="*/ 3736975 h 6372225"/>
              <a:gd name="connsiteX434" fmla="*/ 1238250 w 2819400"/>
              <a:gd name="connsiteY434" fmla="*/ 3787775 h 6372225"/>
              <a:gd name="connsiteX435" fmla="*/ 1219200 w 2819400"/>
              <a:gd name="connsiteY435" fmla="*/ 3829050 h 6372225"/>
              <a:gd name="connsiteX436" fmla="*/ 1212850 w 2819400"/>
              <a:gd name="connsiteY436" fmla="*/ 3841750 h 6372225"/>
              <a:gd name="connsiteX437" fmla="*/ 1203325 w 2819400"/>
              <a:gd name="connsiteY437" fmla="*/ 3848100 h 6372225"/>
              <a:gd name="connsiteX438" fmla="*/ 1158875 w 2819400"/>
              <a:gd name="connsiteY438" fmla="*/ 3937000 h 6372225"/>
              <a:gd name="connsiteX439" fmla="*/ 1123950 w 2819400"/>
              <a:gd name="connsiteY439" fmla="*/ 4000500 h 6372225"/>
              <a:gd name="connsiteX440" fmla="*/ 1108075 w 2819400"/>
              <a:gd name="connsiteY440" fmla="*/ 4029075 h 6372225"/>
              <a:gd name="connsiteX441" fmla="*/ 1098550 w 2819400"/>
              <a:gd name="connsiteY441" fmla="*/ 4044950 h 6372225"/>
              <a:gd name="connsiteX442" fmla="*/ 1098550 w 2819400"/>
              <a:gd name="connsiteY442" fmla="*/ 4057650 h 6372225"/>
              <a:gd name="connsiteX443" fmla="*/ 1095375 w 2819400"/>
              <a:gd name="connsiteY443" fmla="*/ 4089400 h 6372225"/>
              <a:gd name="connsiteX444" fmla="*/ 1098550 w 2819400"/>
              <a:gd name="connsiteY444" fmla="*/ 4137025 h 6372225"/>
              <a:gd name="connsiteX445" fmla="*/ 1104900 w 2819400"/>
              <a:gd name="connsiteY445" fmla="*/ 4165600 h 6372225"/>
              <a:gd name="connsiteX446" fmla="*/ 1108075 w 2819400"/>
              <a:gd name="connsiteY446" fmla="*/ 4194175 h 6372225"/>
              <a:gd name="connsiteX447" fmla="*/ 1111250 w 2819400"/>
              <a:gd name="connsiteY447" fmla="*/ 4210050 h 6372225"/>
              <a:gd name="connsiteX448" fmla="*/ 1114425 w 2819400"/>
              <a:gd name="connsiteY448" fmla="*/ 4229100 h 6372225"/>
              <a:gd name="connsiteX449" fmla="*/ 1111250 w 2819400"/>
              <a:gd name="connsiteY449" fmla="*/ 4276725 h 6372225"/>
              <a:gd name="connsiteX450" fmla="*/ 1101725 w 2819400"/>
              <a:gd name="connsiteY450" fmla="*/ 4333875 h 6372225"/>
              <a:gd name="connsiteX451" fmla="*/ 1089025 w 2819400"/>
              <a:gd name="connsiteY451" fmla="*/ 4394200 h 6372225"/>
              <a:gd name="connsiteX452" fmla="*/ 1076325 w 2819400"/>
              <a:gd name="connsiteY452" fmla="*/ 4454525 h 6372225"/>
              <a:gd name="connsiteX453" fmla="*/ 1060450 w 2819400"/>
              <a:gd name="connsiteY453" fmla="*/ 4514850 h 6372225"/>
              <a:gd name="connsiteX454" fmla="*/ 1025525 w 2819400"/>
              <a:gd name="connsiteY454" fmla="*/ 4616450 h 6372225"/>
              <a:gd name="connsiteX455" fmla="*/ 1012825 w 2819400"/>
              <a:gd name="connsiteY455" fmla="*/ 4657725 h 6372225"/>
              <a:gd name="connsiteX456" fmla="*/ 1003300 w 2819400"/>
              <a:gd name="connsiteY456" fmla="*/ 4695825 h 6372225"/>
              <a:gd name="connsiteX457" fmla="*/ 996950 w 2819400"/>
              <a:gd name="connsiteY457" fmla="*/ 4730750 h 6372225"/>
              <a:gd name="connsiteX458" fmla="*/ 993775 w 2819400"/>
              <a:gd name="connsiteY458" fmla="*/ 4765675 h 6372225"/>
              <a:gd name="connsiteX459" fmla="*/ 993775 w 2819400"/>
              <a:gd name="connsiteY459" fmla="*/ 4797425 h 6372225"/>
              <a:gd name="connsiteX460" fmla="*/ 996950 w 2819400"/>
              <a:gd name="connsiteY460" fmla="*/ 4832350 h 6372225"/>
              <a:gd name="connsiteX461" fmla="*/ 1003300 w 2819400"/>
              <a:gd name="connsiteY461" fmla="*/ 4864100 h 6372225"/>
              <a:gd name="connsiteX462" fmla="*/ 1012825 w 2819400"/>
              <a:gd name="connsiteY462" fmla="*/ 4895850 h 6372225"/>
              <a:gd name="connsiteX463" fmla="*/ 1060450 w 2819400"/>
              <a:gd name="connsiteY463" fmla="*/ 5064125 h 6372225"/>
              <a:gd name="connsiteX464" fmla="*/ 1085850 w 2819400"/>
              <a:gd name="connsiteY464" fmla="*/ 5153025 h 6372225"/>
              <a:gd name="connsiteX465" fmla="*/ 1092200 w 2819400"/>
              <a:gd name="connsiteY465" fmla="*/ 5187950 h 6372225"/>
              <a:gd name="connsiteX466" fmla="*/ 1098550 w 2819400"/>
              <a:gd name="connsiteY466" fmla="*/ 5219700 h 6372225"/>
              <a:gd name="connsiteX467" fmla="*/ 1098550 w 2819400"/>
              <a:gd name="connsiteY467" fmla="*/ 5241925 h 6372225"/>
              <a:gd name="connsiteX468" fmla="*/ 1095375 w 2819400"/>
              <a:gd name="connsiteY468" fmla="*/ 5264150 h 6372225"/>
              <a:gd name="connsiteX469" fmla="*/ 1085850 w 2819400"/>
              <a:gd name="connsiteY469" fmla="*/ 5283200 h 6372225"/>
              <a:gd name="connsiteX470" fmla="*/ 1076325 w 2819400"/>
              <a:gd name="connsiteY470" fmla="*/ 5302250 h 6372225"/>
              <a:gd name="connsiteX471" fmla="*/ 1066800 w 2819400"/>
              <a:gd name="connsiteY471" fmla="*/ 5324475 h 6372225"/>
              <a:gd name="connsiteX472" fmla="*/ 1060450 w 2819400"/>
              <a:gd name="connsiteY472" fmla="*/ 5349875 h 6372225"/>
              <a:gd name="connsiteX473" fmla="*/ 1054100 w 2819400"/>
              <a:gd name="connsiteY473" fmla="*/ 5378450 h 6372225"/>
              <a:gd name="connsiteX474" fmla="*/ 1047750 w 2819400"/>
              <a:gd name="connsiteY474" fmla="*/ 5413375 h 6372225"/>
              <a:gd name="connsiteX475" fmla="*/ 1050925 w 2819400"/>
              <a:gd name="connsiteY475" fmla="*/ 5489575 h 6372225"/>
              <a:gd name="connsiteX476" fmla="*/ 1050925 w 2819400"/>
              <a:gd name="connsiteY476" fmla="*/ 5521325 h 6372225"/>
              <a:gd name="connsiteX477" fmla="*/ 1050925 w 2819400"/>
              <a:gd name="connsiteY477" fmla="*/ 5549900 h 6372225"/>
              <a:gd name="connsiteX478" fmla="*/ 1044575 w 2819400"/>
              <a:gd name="connsiteY478" fmla="*/ 5578475 h 6372225"/>
              <a:gd name="connsiteX479" fmla="*/ 1035050 w 2819400"/>
              <a:gd name="connsiteY479" fmla="*/ 5603875 h 6372225"/>
              <a:gd name="connsiteX480" fmla="*/ 1019175 w 2819400"/>
              <a:gd name="connsiteY480" fmla="*/ 5626100 h 6372225"/>
              <a:gd name="connsiteX481" fmla="*/ 996950 w 2819400"/>
              <a:gd name="connsiteY481" fmla="*/ 5648325 h 6372225"/>
              <a:gd name="connsiteX482" fmla="*/ 930275 w 2819400"/>
              <a:gd name="connsiteY482" fmla="*/ 5654675 h 6372225"/>
              <a:gd name="connsiteX483" fmla="*/ 863600 w 2819400"/>
              <a:gd name="connsiteY483" fmla="*/ 5657850 h 6372225"/>
              <a:gd name="connsiteX484" fmla="*/ 787400 w 2819400"/>
              <a:gd name="connsiteY484" fmla="*/ 5657850 h 6372225"/>
              <a:gd name="connsiteX485" fmla="*/ 749300 w 2819400"/>
              <a:gd name="connsiteY485" fmla="*/ 5654675 h 6372225"/>
              <a:gd name="connsiteX486" fmla="*/ 714375 w 2819400"/>
              <a:gd name="connsiteY486" fmla="*/ 5648325 h 6372225"/>
              <a:gd name="connsiteX487" fmla="*/ 682625 w 2819400"/>
              <a:gd name="connsiteY487" fmla="*/ 5641975 h 6372225"/>
              <a:gd name="connsiteX488" fmla="*/ 657225 w 2819400"/>
              <a:gd name="connsiteY488" fmla="*/ 5632450 h 6372225"/>
              <a:gd name="connsiteX489" fmla="*/ 635000 w 2819400"/>
              <a:gd name="connsiteY489" fmla="*/ 5616575 h 6372225"/>
              <a:gd name="connsiteX490" fmla="*/ 628650 w 2819400"/>
              <a:gd name="connsiteY490" fmla="*/ 5607050 h 6372225"/>
              <a:gd name="connsiteX491" fmla="*/ 622300 w 2819400"/>
              <a:gd name="connsiteY491" fmla="*/ 5597525 h 6372225"/>
              <a:gd name="connsiteX492" fmla="*/ 619125 w 2819400"/>
              <a:gd name="connsiteY492" fmla="*/ 5588000 h 6372225"/>
              <a:gd name="connsiteX493" fmla="*/ 619125 w 2819400"/>
              <a:gd name="connsiteY493" fmla="*/ 5578475 h 6372225"/>
              <a:gd name="connsiteX494" fmla="*/ 619125 w 2819400"/>
              <a:gd name="connsiteY494" fmla="*/ 5565775 h 6372225"/>
              <a:gd name="connsiteX495" fmla="*/ 622300 w 2819400"/>
              <a:gd name="connsiteY495" fmla="*/ 5549900 h 6372225"/>
              <a:gd name="connsiteX496" fmla="*/ 657225 w 2819400"/>
              <a:gd name="connsiteY496" fmla="*/ 5448300 h 6372225"/>
              <a:gd name="connsiteX497" fmla="*/ 685800 w 2819400"/>
              <a:gd name="connsiteY497" fmla="*/ 5362575 h 6372225"/>
              <a:gd name="connsiteX498" fmla="*/ 714375 w 2819400"/>
              <a:gd name="connsiteY498" fmla="*/ 5292725 h 6372225"/>
              <a:gd name="connsiteX499" fmla="*/ 742950 w 2819400"/>
              <a:gd name="connsiteY499" fmla="*/ 5226050 h 6372225"/>
              <a:gd name="connsiteX500" fmla="*/ 758825 w 2819400"/>
              <a:gd name="connsiteY500" fmla="*/ 5184775 h 6372225"/>
              <a:gd name="connsiteX501" fmla="*/ 771525 w 2819400"/>
              <a:gd name="connsiteY501" fmla="*/ 5137150 h 6372225"/>
              <a:gd name="connsiteX502" fmla="*/ 784225 w 2819400"/>
              <a:gd name="connsiteY502" fmla="*/ 5086350 h 6372225"/>
              <a:gd name="connsiteX503" fmla="*/ 793750 w 2819400"/>
              <a:gd name="connsiteY503" fmla="*/ 5035550 h 6372225"/>
              <a:gd name="connsiteX504" fmla="*/ 796925 w 2819400"/>
              <a:gd name="connsiteY504" fmla="*/ 4987925 h 6372225"/>
              <a:gd name="connsiteX505" fmla="*/ 796925 w 2819400"/>
              <a:gd name="connsiteY505" fmla="*/ 4965700 h 6372225"/>
              <a:gd name="connsiteX506" fmla="*/ 793750 w 2819400"/>
              <a:gd name="connsiteY506" fmla="*/ 4943475 h 6372225"/>
              <a:gd name="connsiteX507" fmla="*/ 768350 w 2819400"/>
              <a:gd name="connsiteY507" fmla="*/ 4838700 h 6372225"/>
              <a:gd name="connsiteX508" fmla="*/ 736600 w 2819400"/>
              <a:gd name="connsiteY508" fmla="*/ 4708525 h 6372225"/>
              <a:gd name="connsiteX509" fmla="*/ 701675 w 2819400"/>
              <a:gd name="connsiteY509" fmla="*/ 4591050 h 6372225"/>
              <a:gd name="connsiteX510" fmla="*/ 676275 w 2819400"/>
              <a:gd name="connsiteY510" fmla="*/ 4508500 h 6372225"/>
              <a:gd name="connsiteX511" fmla="*/ 666750 w 2819400"/>
              <a:gd name="connsiteY511" fmla="*/ 4473575 h 6372225"/>
              <a:gd name="connsiteX512" fmla="*/ 657225 w 2819400"/>
              <a:gd name="connsiteY512" fmla="*/ 4425950 h 6372225"/>
              <a:gd name="connsiteX513" fmla="*/ 647700 w 2819400"/>
              <a:gd name="connsiteY513" fmla="*/ 4371975 h 6372225"/>
              <a:gd name="connsiteX514" fmla="*/ 644525 w 2819400"/>
              <a:gd name="connsiteY514" fmla="*/ 4311650 h 6372225"/>
              <a:gd name="connsiteX515" fmla="*/ 644525 w 2819400"/>
              <a:gd name="connsiteY515" fmla="*/ 4244975 h 6372225"/>
              <a:gd name="connsiteX516" fmla="*/ 647700 w 2819400"/>
              <a:gd name="connsiteY516" fmla="*/ 4210050 h 6372225"/>
              <a:gd name="connsiteX517" fmla="*/ 654050 w 2819400"/>
              <a:gd name="connsiteY517" fmla="*/ 4178300 h 6372225"/>
              <a:gd name="connsiteX518" fmla="*/ 660400 w 2819400"/>
              <a:gd name="connsiteY518" fmla="*/ 4143375 h 6372225"/>
              <a:gd name="connsiteX519" fmla="*/ 669925 w 2819400"/>
              <a:gd name="connsiteY519" fmla="*/ 4111625 h 6372225"/>
              <a:gd name="connsiteX520" fmla="*/ 682625 w 2819400"/>
              <a:gd name="connsiteY520" fmla="*/ 4079875 h 6372225"/>
              <a:gd name="connsiteX521" fmla="*/ 698500 w 2819400"/>
              <a:gd name="connsiteY521" fmla="*/ 4051300 h 6372225"/>
              <a:gd name="connsiteX522" fmla="*/ 701675 w 2819400"/>
              <a:gd name="connsiteY522" fmla="*/ 4016375 h 6372225"/>
              <a:gd name="connsiteX523" fmla="*/ 704850 w 2819400"/>
              <a:gd name="connsiteY523" fmla="*/ 3933825 h 6372225"/>
              <a:gd name="connsiteX524" fmla="*/ 704850 w 2819400"/>
              <a:gd name="connsiteY524" fmla="*/ 3844925 h 6372225"/>
              <a:gd name="connsiteX525" fmla="*/ 701675 w 2819400"/>
              <a:gd name="connsiteY525" fmla="*/ 3810000 h 6372225"/>
              <a:gd name="connsiteX526" fmla="*/ 695325 w 2819400"/>
              <a:gd name="connsiteY526" fmla="*/ 3787775 h 6372225"/>
              <a:gd name="connsiteX527" fmla="*/ 669925 w 2819400"/>
              <a:gd name="connsiteY527" fmla="*/ 3752850 h 6372225"/>
              <a:gd name="connsiteX528" fmla="*/ 647700 w 2819400"/>
              <a:gd name="connsiteY528" fmla="*/ 3714750 h 6372225"/>
              <a:gd name="connsiteX529" fmla="*/ 619125 w 2819400"/>
              <a:gd name="connsiteY529" fmla="*/ 3663950 h 6372225"/>
              <a:gd name="connsiteX530" fmla="*/ 593725 w 2819400"/>
              <a:gd name="connsiteY530" fmla="*/ 3603625 h 6372225"/>
              <a:gd name="connsiteX531" fmla="*/ 584200 w 2819400"/>
              <a:gd name="connsiteY531" fmla="*/ 3568700 h 6372225"/>
              <a:gd name="connsiteX532" fmla="*/ 574675 w 2819400"/>
              <a:gd name="connsiteY532" fmla="*/ 3533775 h 6372225"/>
              <a:gd name="connsiteX533" fmla="*/ 568325 w 2819400"/>
              <a:gd name="connsiteY533" fmla="*/ 3495675 h 6372225"/>
              <a:gd name="connsiteX534" fmla="*/ 565150 w 2819400"/>
              <a:gd name="connsiteY534" fmla="*/ 3457575 h 6372225"/>
              <a:gd name="connsiteX535" fmla="*/ 561975 w 2819400"/>
              <a:gd name="connsiteY535" fmla="*/ 3419475 h 6372225"/>
              <a:gd name="connsiteX536" fmla="*/ 568325 w 2819400"/>
              <a:gd name="connsiteY536" fmla="*/ 3381375 h 6372225"/>
              <a:gd name="connsiteX537" fmla="*/ 574675 w 2819400"/>
              <a:gd name="connsiteY537" fmla="*/ 3298825 h 6372225"/>
              <a:gd name="connsiteX538" fmla="*/ 577850 w 2819400"/>
              <a:gd name="connsiteY538" fmla="*/ 3209925 h 6372225"/>
              <a:gd name="connsiteX539" fmla="*/ 574675 w 2819400"/>
              <a:gd name="connsiteY539" fmla="*/ 3124200 h 6372225"/>
              <a:gd name="connsiteX540" fmla="*/ 574675 w 2819400"/>
              <a:gd name="connsiteY540" fmla="*/ 3038475 h 6372225"/>
              <a:gd name="connsiteX541" fmla="*/ 571500 w 2819400"/>
              <a:gd name="connsiteY541" fmla="*/ 2962275 h 6372225"/>
              <a:gd name="connsiteX542" fmla="*/ 571500 w 2819400"/>
              <a:gd name="connsiteY542" fmla="*/ 2892425 h 6372225"/>
              <a:gd name="connsiteX543" fmla="*/ 574675 w 2819400"/>
              <a:gd name="connsiteY543" fmla="*/ 2841625 h 6372225"/>
              <a:gd name="connsiteX544" fmla="*/ 581025 w 2819400"/>
              <a:gd name="connsiteY544" fmla="*/ 2819400 h 6372225"/>
              <a:gd name="connsiteX545" fmla="*/ 584200 w 2819400"/>
              <a:gd name="connsiteY545" fmla="*/ 2803525 h 6372225"/>
              <a:gd name="connsiteX546" fmla="*/ 584200 w 2819400"/>
              <a:gd name="connsiteY546" fmla="*/ 2787650 h 6372225"/>
              <a:gd name="connsiteX547" fmla="*/ 584200 w 2819400"/>
              <a:gd name="connsiteY547" fmla="*/ 2746375 h 6372225"/>
              <a:gd name="connsiteX548" fmla="*/ 587375 w 2819400"/>
              <a:gd name="connsiteY548" fmla="*/ 2724150 h 6372225"/>
              <a:gd name="connsiteX549" fmla="*/ 590550 w 2819400"/>
              <a:gd name="connsiteY549" fmla="*/ 2705100 h 6372225"/>
              <a:gd name="connsiteX550" fmla="*/ 600075 w 2819400"/>
              <a:gd name="connsiteY550" fmla="*/ 2686050 h 6372225"/>
              <a:gd name="connsiteX551" fmla="*/ 606425 w 2819400"/>
              <a:gd name="connsiteY551" fmla="*/ 2679700 h 6372225"/>
              <a:gd name="connsiteX552" fmla="*/ 612775 w 2819400"/>
              <a:gd name="connsiteY552" fmla="*/ 2676525 h 6372225"/>
              <a:gd name="connsiteX553" fmla="*/ 609600 w 2819400"/>
              <a:gd name="connsiteY553" fmla="*/ 2644775 h 6372225"/>
              <a:gd name="connsiteX554" fmla="*/ 568325 w 2819400"/>
              <a:gd name="connsiteY554" fmla="*/ 2654300 h 6372225"/>
              <a:gd name="connsiteX555" fmla="*/ 473075 w 2819400"/>
              <a:gd name="connsiteY555" fmla="*/ 2673350 h 6372225"/>
              <a:gd name="connsiteX556" fmla="*/ 412750 w 2819400"/>
              <a:gd name="connsiteY556" fmla="*/ 2682875 h 6372225"/>
              <a:gd name="connsiteX557" fmla="*/ 352425 w 2819400"/>
              <a:gd name="connsiteY557" fmla="*/ 2689225 h 6372225"/>
              <a:gd name="connsiteX558" fmla="*/ 292100 w 2819400"/>
              <a:gd name="connsiteY558" fmla="*/ 2689225 h 6372225"/>
              <a:gd name="connsiteX559" fmla="*/ 263525 w 2819400"/>
              <a:gd name="connsiteY559" fmla="*/ 2686050 h 6372225"/>
              <a:gd name="connsiteX560" fmla="*/ 238125 w 2819400"/>
              <a:gd name="connsiteY560" fmla="*/ 2682875 h 6372225"/>
              <a:gd name="connsiteX561" fmla="*/ 231775 w 2819400"/>
              <a:gd name="connsiteY561" fmla="*/ 2682875 h 6372225"/>
              <a:gd name="connsiteX562" fmla="*/ 209550 w 2819400"/>
              <a:gd name="connsiteY562" fmla="*/ 2679700 h 6372225"/>
              <a:gd name="connsiteX563" fmla="*/ 184150 w 2819400"/>
              <a:gd name="connsiteY563" fmla="*/ 2679700 h 6372225"/>
              <a:gd name="connsiteX564" fmla="*/ 171450 w 2819400"/>
              <a:gd name="connsiteY564" fmla="*/ 2682875 h 6372225"/>
              <a:gd name="connsiteX565" fmla="*/ 158750 w 2819400"/>
              <a:gd name="connsiteY565" fmla="*/ 2689225 h 6372225"/>
              <a:gd name="connsiteX566" fmla="*/ 149225 w 2819400"/>
              <a:gd name="connsiteY566" fmla="*/ 2689225 h 6372225"/>
              <a:gd name="connsiteX567" fmla="*/ 139700 w 2819400"/>
              <a:gd name="connsiteY567" fmla="*/ 2686050 h 6372225"/>
              <a:gd name="connsiteX568" fmla="*/ 123825 w 2819400"/>
              <a:gd name="connsiteY568" fmla="*/ 2679700 h 6372225"/>
              <a:gd name="connsiteX569" fmla="*/ 107950 w 2819400"/>
              <a:gd name="connsiteY569" fmla="*/ 2670175 h 6372225"/>
              <a:gd name="connsiteX570" fmla="*/ 85725 w 2819400"/>
              <a:gd name="connsiteY570" fmla="*/ 2651125 h 6372225"/>
              <a:gd name="connsiteX571" fmla="*/ 66675 w 2819400"/>
              <a:gd name="connsiteY571" fmla="*/ 2619375 h 6372225"/>
              <a:gd name="connsiteX572" fmla="*/ 44450 w 2819400"/>
              <a:gd name="connsiteY572" fmla="*/ 2578100 h 6372225"/>
              <a:gd name="connsiteX573" fmla="*/ 9525 w 2819400"/>
              <a:gd name="connsiteY573" fmla="*/ 2505075 h 6372225"/>
              <a:gd name="connsiteX574" fmla="*/ 3175 w 2819400"/>
              <a:gd name="connsiteY574" fmla="*/ 2479675 h 6372225"/>
              <a:gd name="connsiteX575" fmla="*/ 0 w 2819400"/>
              <a:gd name="connsiteY575" fmla="*/ 2457450 h 6372225"/>
              <a:gd name="connsiteX576" fmla="*/ 3175 w 2819400"/>
              <a:gd name="connsiteY576" fmla="*/ 2438400 h 6372225"/>
              <a:gd name="connsiteX577" fmla="*/ 9525 w 2819400"/>
              <a:gd name="connsiteY577" fmla="*/ 2416175 h 6372225"/>
              <a:gd name="connsiteX578" fmla="*/ 34925 w 2819400"/>
              <a:gd name="connsiteY578" fmla="*/ 2355850 h 6372225"/>
              <a:gd name="connsiteX579" fmla="*/ 50800 w 2819400"/>
              <a:gd name="connsiteY579" fmla="*/ 2317750 h 6372225"/>
              <a:gd name="connsiteX580" fmla="*/ 60325 w 2819400"/>
              <a:gd name="connsiteY580" fmla="*/ 2282825 h 6372225"/>
              <a:gd name="connsiteX581" fmla="*/ 66675 w 2819400"/>
              <a:gd name="connsiteY581" fmla="*/ 2251075 h 6372225"/>
              <a:gd name="connsiteX582" fmla="*/ 69850 w 2819400"/>
              <a:gd name="connsiteY582" fmla="*/ 2222500 h 6372225"/>
              <a:gd name="connsiteX583" fmla="*/ 73025 w 2819400"/>
              <a:gd name="connsiteY583" fmla="*/ 2171700 h 6372225"/>
              <a:gd name="connsiteX584" fmla="*/ 73025 w 2819400"/>
              <a:gd name="connsiteY584" fmla="*/ 2133600 h 6372225"/>
              <a:gd name="connsiteX585" fmla="*/ 79375 w 2819400"/>
              <a:gd name="connsiteY585" fmla="*/ 2098675 h 6372225"/>
              <a:gd name="connsiteX586" fmla="*/ 98425 w 2819400"/>
              <a:gd name="connsiteY586" fmla="*/ 2038350 h 6372225"/>
              <a:gd name="connsiteX587" fmla="*/ 123825 w 2819400"/>
              <a:gd name="connsiteY587" fmla="*/ 1955800 h 6372225"/>
              <a:gd name="connsiteX588" fmla="*/ 155575 w 2819400"/>
              <a:gd name="connsiteY588" fmla="*/ 1863725 h 6372225"/>
              <a:gd name="connsiteX589" fmla="*/ 190500 w 2819400"/>
              <a:gd name="connsiteY589" fmla="*/ 1768475 h 6372225"/>
              <a:gd name="connsiteX590" fmla="*/ 225425 w 2819400"/>
              <a:gd name="connsiteY590" fmla="*/ 1685925 h 6372225"/>
              <a:gd name="connsiteX591" fmla="*/ 244475 w 2819400"/>
              <a:gd name="connsiteY591" fmla="*/ 1647825 h 6372225"/>
              <a:gd name="connsiteX592" fmla="*/ 263525 w 2819400"/>
              <a:gd name="connsiteY592" fmla="*/ 1616075 h 6372225"/>
              <a:gd name="connsiteX593" fmla="*/ 279400 w 2819400"/>
              <a:gd name="connsiteY593" fmla="*/ 1593850 h 6372225"/>
              <a:gd name="connsiteX594" fmla="*/ 295275 w 2819400"/>
              <a:gd name="connsiteY594" fmla="*/ 1577975 h 6372225"/>
              <a:gd name="connsiteX595" fmla="*/ 311150 w 2819400"/>
              <a:gd name="connsiteY595" fmla="*/ 1558925 h 6372225"/>
              <a:gd name="connsiteX596" fmla="*/ 323850 w 2819400"/>
              <a:gd name="connsiteY596" fmla="*/ 1536700 h 6372225"/>
              <a:gd name="connsiteX597" fmla="*/ 333375 w 2819400"/>
              <a:gd name="connsiteY597" fmla="*/ 1508125 h 6372225"/>
              <a:gd name="connsiteX598" fmla="*/ 342900 w 2819400"/>
              <a:gd name="connsiteY598" fmla="*/ 1473200 h 6372225"/>
              <a:gd name="connsiteX599" fmla="*/ 358775 w 2819400"/>
              <a:gd name="connsiteY599" fmla="*/ 1393825 h 6372225"/>
              <a:gd name="connsiteX600" fmla="*/ 377825 w 2819400"/>
              <a:gd name="connsiteY600" fmla="*/ 1304925 h 6372225"/>
              <a:gd name="connsiteX601" fmla="*/ 387350 w 2819400"/>
              <a:gd name="connsiteY601" fmla="*/ 1263650 h 6372225"/>
              <a:gd name="connsiteX602" fmla="*/ 400050 w 2819400"/>
              <a:gd name="connsiteY602" fmla="*/ 1219200 h 6372225"/>
              <a:gd name="connsiteX603" fmla="*/ 415925 w 2819400"/>
              <a:gd name="connsiteY603" fmla="*/ 1181100 h 6372225"/>
              <a:gd name="connsiteX604" fmla="*/ 434975 w 2819400"/>
              <a:gd name="connsiteY604" fmla="*/ 1139825 h 6372225"/>
              <a:gd name="connsiteX605" fmla="*/ 457200 w 2819400"/>
              <a:gd name="connsiteY605" fmla="*/ 1104900 h 6372225"/>
              <a:gd name="connsiteX606" fmla="*/ 485775 w 2819400"/>
              <a:gd name="connsiteY606" fmla="*/ 1069975 h 6372225"/>
              <a:gd name="connsiteX607" fmla="*/ 514350 w 2819400"/>
              <a:gd name="connsiteY607" fmla="*/ 1041400 h 6372225"/>
              <a:gd name="connsiteX608" fmla="*/ 533400 w 2819400"/>
              <a:gd name="connsiteY608" fmla="*/ 1028700 h 6372225"/>
              <a:gd name="connsiteX609" fmla="*/ 552450 w 2819400"/>
              <a:gd name="connsiteY609" fmla="*/ 1019175 h 6372225"/>
              <a:gd name="connsiteX610" fmla="*/ 596900 w 2819400"/>
              <a:gd name="connsiteY610" fmla="*/ 977900 h 6372225"/>
              <a:gd name="connsiteX611" fmla="*/ 644525 w 2819400"/>
              <a:gd name="connsiteY611" fmla="*/ 936625 h 6372225"/>
              <a:gd name="connsiteX612" fmla="*/ 704850 w 2819400"/>
              <a:gd name="connsiteY612" fmla="*/ 885825 h 6372225"/>
              <a:gd name="connsiteX613" fmla="*/ 774700 w 2819400"/>
              <a:gd name="connsiteY613" fmla="*/ 838200 h 6372225"/>
              <a:gd name="connsiteX614" fmla="*/ 809625 w 2819400"/>
              <a:gd name="connsiteY614" fmla="*/ 815975 h 6372225"/>
              <a:gd name="connsiteX615" fmla="*/ 844550 w 2819400"/>
              <a:gd name="connsiteY615" fmla="*/ 793750 h 6372225"/>
              <a:gd name="connsiteX616" fmla="*/ 882650 w 2819400"/>
              <a:gd name="connsiteY616" fmla="*/ 774700 h 6372225"/>
              <a:gd name="connsiteX617" fmla="*/ 917575 w 2819400"/>
              <a:gd name="connsiteY617" fmla="*/ 758825 h 6372225"/>
              <a:gd name="connsiteX618" fmla="*/ 949325 w 2819400"/>
              <a:gd name="connsiteY618" fmla="*/ 749300 h 6372225"/>
              <a:gd name="connsiteX619" fmla="*/ 981075 w 2819400"/>
              <a:gd name="connsiteY619" fmla="*/ 742950 h 6372225"/>
              <a:gd name="connsiteX620" fmla="*/ 965200 w 2819400"/>
              <a:gd name="connsiteY620" fmla="*/ 698500 h 6372225"/>
              <a:gd name="connsiteX621" fmla="*/ 949325 w 2819400"/>
              <a:gd name="connsiteY621" fmla="*/ 657225 h 6372225"/>
              <a:gd name="connsiteX622" fmla="*/ 936625 w 2819400"/>
              <a:gd name="connsiteY622" fmla="*/ 612775 h 6372225"/>
              <a:gd name="connsiteX623" fmla="*/ 930275 w 2819400"/>
              <a:gd name="connsiteY623" fmla="*/ 574675 h 6372225"/>
              <a:gd name="connsiteX624" fmla="*/ 930275 w 2819400"/>
              <a:gd name="connsiteY624" fmla="*/ 558800 h 6372225"/>
              <a:gd name="connsiteX625" fmla="*/ 933450 w 2819400"/>
              <a:gd name="connsiteY625" fmla="*/ 549275 h 6372225"/>
              <a:gd name="connsiteX626" fmla="*/ 936625 w 2819400"/>
              <a:gd name="connsiteY626" fmla="*/ 546100 h 6372225"/>
              <a:gd name="connsiteX627" fmla="*/ 939800 w 2819400"/>
              <a:gd name="connsiteY627" fmla="*/ 546100 h 6372225"/>
              <a:gd name="connsiteX628" fmla="*/ 952500 w 2819400"/>
              <a:gd name="connsiteY628" fmla="*/ 549275 h 6372225"/>
              <a:gd name="connsiteX629" fmla="*/ 968375 w 2819400"/>
              <a:gd name="connsiteY629" fmla="*/ 561975 h 6372225"/>
              <a:gd name="connsiteX630" fmla="*/ 987425 w 2819400"/>
              <a:gd name="connsiteY630" fmla="*/ 581025 h 6372225"/>
              <a:gd name="connsiteX631" fmla="*/ 984250 w 2819400"/>
              <a:gd name="connsiteY631" fmla="*/ 555625 h 6372225"/>
              <a:gd name="connsiteX632" fmla="*/ 977900 w 2819400"/>
              <a:gd name="connsiteY632" fmla="*/ 488950 h 6372225"/>
              <a:gd name="connsiteX633" fmla="*/ 974725 w 2819400"/>
              <a:gd name="connsiteY633" fmla="*/ 444500 h 6372225"/>
              <a:gd name="connsiteX634" fmla="*/ 974725 w 2819400"/>
              <a:gd name="connsiteY634" fmla="*/ 396875 h 6372225"/>
              <a:gd name="connsiteX635" fmla="*/ 981075 w 2819400"/>
              <a:gd name="connsiteY635" fmla="*/ 342900 h 6372225"/>
              <a:gd name="connsiteX636" fmla="*/ 990600 w 2819400"/>
              <a:gd name="connsiteY636" fmla="*/ 288925 h 6372225"/>
              <a:gd name="connsiteX637" fmla="*/ 1006475 w 2819400"/>
              <a:gd name="connsiteY637" fmla="*/ 234950 h 6372225"/>
              <a:gd name="connsiteX638" fmla="*/ 1016000 w 2819400"/>
              <a:gd name="connsiteY638" fmla="*/ 209550 h 6372225"/>
              <a:gd name="connsiteX639" fmla="*/ 1028700 w 2819400"/>
              <a:gd name="connsiteY639" fmla="*/ 180975 h 6372225"/>
              <a:gd name="connsiteX640" fmla="*/ 1041400 w 2819400"/>
              <a:gd name="connsiteY640" fmla="*/ 158750 h 6372225"/>
              <a:gd name="connsiteX641" fmla="*/ 1060450 w 2819400"/>
              <a:gd name="connsiteY641" fmla="*/ 133350 h 6372225"/>
              <a:gd name="connsiteX642" fmla="*/ 1079500 w 2819400"/>
              <a:gd name="connsiteY642" fmla="*/ 111125 h 6372225"/>
              <a:gd name="connsiteX643" fmla="*/ 1098550 w 2819400"/>
              <a:gd name="connsiteY643" fmla="*/ 88900 h 6372225"/>
              <a:gd name="connsiteX644" fmla="*/ 1123950 w 2819400"/>
              <a:gd name="connsiteY644" fmla="*/ 69850 h 6372225"/>
              <a:gd name="connsiteX645" fmla="*/ 1152525 w 2819400"/>
              <a:gd name="connsiteY645" fmla="*/ 53975 h 6372225"/>
              <a:gd name="connsiteX646" fmla="*/ 1181100 w 2819400"/>
              <a:gd name="connsiteY646" fmla="*/ 38100 h 6372225"/>
              <a:gd name="connsiteX647" fmla="*/ 1216025 w 2819400"/>
              <a:gd name="connsiteY647" fmla="*/ 25400 h 6372225"/>
              <a:gd name="connsiteX648" fmla="*/ 1250950 w 2819400"/>
              <a:gd name="connsiteY648" fmla="*/ 15875 h 6372225"/>
              <a:gd name="connsiteX649" fmla="*/ 1289050 w 2819400"/>
              <a:gd name="connsiteY649" fmla="*/ 6350 h 6372225"/>
              <a:gd name="connsiteX650" fmla="*/ 1333500 w 2819400"/>
              <a:gd name="connsiteY650" fmla="*/ 3175 h 6372225"/>
              <a:gd name="connsiteX651" fmla="*/ 1381125 w 2819400"/>
              <a:gd name="connsiteY651" fmla="*/ 3175 h 6372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</a:cxnLst>
            <a:rect l="l" t="t" r="r" b="b"/>
            <a:pathLst>
              <a:path w="2819400" h="6372225">
                <a:moveTo>
                  <a:pt x="758825" y="1717675"/>
                </a:moveTo>
                <a:lnTo>
                  <a:pt x="749300" y="1720850"/>
                </a:lnTo>
                <a:lnTo>
                  <a:pt x="742950" y="1724025"/>
                </a:lnTo>
                <a:lnTo>
                  <a:pt x="727075" y="1736725"/>
                </a:lnTo>
                <a:lnTo>
                  <a:pt x="717550" y="1752600"/>
                </a:lnTo>
                <a:lnTo>
                  <a:pt x="711200" y="1768475"/>
                </a:lnTo>
                <a:lnTo>
                  <a:pt x="704850" y="1784350"/>
                </a:lnTo>
                <a:lnTo>
                  <a:pt x="701675" y="1835150"/>
                </a:lnTo>
                <a:lnTo>
                  <a:pt x="695325" y="1885950"/>
                </a:lnTo>
                <a:lnTo>
                  <a:pt x="682625" y="1936750"/>
                </a:lnTo>
                <a:lnTo>
                  <a:pt x="666750" y="1981200"/>
                </a:lnTo>
                <a:lnTo>
                  <a:pt x="638175" y="2041525"/>
                </a:lnTo>
                <a:lnTo>
                  <a:pt x="609600" y="2092325"/>
                </a:lnTo>
                <a:lnTo>
                  <a:pt x="581025" y="2139950"/>
                </a:lnTo>
                <a:lnTo>
                  <a:pt x="549275" y="2178050"/>
                </a:lnTo>
                <a:lnTo>
                  <a:pt x="523875" y="2209800"/>
                </a:lnTo>
                <a:lnTo>
                  <a:pt x="504825" y="2235200"/>
                </a:lnTo>
                <a:lnTo>
                  <a:pt x="482600" y="2254250"/>
                </a:lnTo>
                <a:lnTo>
                  <a:pt x="508000" y="2257425"/>
                </a:lnTo>
                <a:lnTo>
                  <a:pt x="542925" y="2257425"/>
                </a:lnTo>
                <a:lnTo>
                  <a:pt x="581025" y="2254250"/>
                </a:lnTo>
                <a:lnTo>
                  <a:pt x="596900" y="2247900"/>
                </a:lnTo>
                <a:lnTo>
                  <a:pt x="609600" y="2244725"/>
                </a:lnTo>
                <a:lnTo>
                  <a:pt x="622300" y="2235200"/>
                </a:lnTo>
                <a:lnTo>
                  <a:pt x="638175" y="2228850"/>
                </a:lnTo>
                <a:lnTo>
                  <a:pt x="682625" y="2219325"/>
                </a:lnTo>
                <a:lnTo>
                  <a:pt x="736600" y="2209800"/>
                </a:lnTo>
                <a:lnTo>
                  <a:pt x="752475" y="2184400"/>
                </a:lnTo>
                <a:lnTo>
                  <a:pt x="771525" y="2143125"/>
                </a:lnTo>
                <a:lnTo>
                  <a:pt x="790575" y="2098675"/>
                </a:lnTo>
                <a:lnTo>
                  <a:pt x="806450" y="2047875"/>
                </a:lnTo>
                <a:lnTo>
                  <a:pt x="819150" y="2000250"/>
                </a:lnTo>
                <a:lnTo>
                  <a:pt x="835025" y="1917700"/>
                </a:lnTo>
                <a:lnTo>
                  <a:pt x="841375" y="1885950"/>
                </a:lnTo>
                <a:lnTo>
                  <a:pt x="831850" y="1863725"/>
                </a:lnTo>
                <a:lnTo>
                  <a:pt x="822325" y="1841500"/>
                </a:lnTo>
                <a:lnTo>
                  <a:pt x="812800" y="1790700"/>
                </a:lnTo>
                <a:lnTo>
                  <a:pt x="806450" y="1752600"/>
                </a:lnTo>
                <a:lnTo>
                  <a:pt x="803275" y="1733550"/>
                </a:lnTo>
                <a:lnTo>
                  <a:pt x="790575" y="1727200"/>
                </a:lnTo>
                <a:lnTo>
                  <a:pt x="777875" y="1720850"/>
                </a:lnTo>
                <a:lnTo>
                  <a:pt x="768350" y="1717675"/>
                </a:lnTo>
                <a:close/>
                <a:moveTo>
                  <a:pt x="1400175" y="0"/>
                </a:moveTo>
                <a:lnTo>
                  <a:pt x="1450975" y="3175"/>
                </a:lnTo>
                <a:lnTo>
                  <a:pt x="1485900" y="9525"/>
                </a:lnTo>
                <a:lnTo>
                  <a:pt x="1520825" y="19050"/>
                </a:lnTo>
                <a:lnTo>
                  <a:pt x="1562100" y="34925"/>
                </a:lnTo>
                <a:lnTo>
                  <a:pt x="1603375" y="53975"/>
                </a:lnTo>
                <a:lnTo>
                  <a:pt x="1641475" y="79375"/>
                </a:lnTo>
                <a:lnTo>
                  <a:pt x="1660525" y="98425"/>
                </a:lnTo>
                <a:lnTo>
                  <a:pt x="1679575" y="114300"/>
                </a:lnTo>
                <a:lnTo>
                  <a:pt x="1695450" y="136525"/>
                </a:lnTo>
                <a:lnTo>
                  <a:pt x="1711325" y="158750"/>
                </a:lnTo>
                <a:lnTo>
                  <a:pt x="1727200" y="184150"/>
                </a:lnTo>
                <a:lnTo>
                  <a:pt x="1739900" y="212725"/>
                </a:lnTo>
                <a:lnTo>
                  <a:pt x="1752600" y="241300"/>
                </a:lnTo>
                <a:lnTo>
                  <a:pt x="1762125" y="276225"/>
                </a:lnTo>
                <a:lnTo>
                  <a:pt x="1768475" y="311150"/>
                </a:lnTo>
                <a:lnTo>
                  <a:pt x="1774825" y="352425"/>
                </a:lnTo>
                <a:lnTo>
                  <a:pt x="1778000" y="393700"/>
                </a:lnTo>
                <a:lnTo>
                  <a:pt x="1778000" y="438150"/>
                </a:lnTo>
                <a:lnTo>
                  <a:pt x="1778000" y="488950"/>
                </a:lnTo>
                <a:lnTo>
                  <a:pt x="1771650" y="539750"/>
                </a:lnTo>
                <a:lnTo>
                  <a:pt x="1778000" y="539750"/>
                </a:lnTo>
                <a:lnTo>
                  <a:pt x="1787525" y="542925"/>
                </a:lnTo>
                <a:lnTo>
                  <a:pt x="1793875" y="546100"/>
                </a:lnTo>
                <a:lnTo>
                  <a:pt x="1803400" y="552450"/>
                </a:lnTo>
                <a:lnTo>
                  <a:pt x="1809750" y="561975"/>
                </a:lnTo>
                <a:lnTo>
                  <a:pt x="1812925" y="577850"/>
                </a:lnTo>
                <a:lnTo>
                  <a:pt x="1812925" y="596900"/>
                </a:lnTo>
                <a:lnTo>
                  <a:pt x="1838325" y="590550"/>
                </a:lnTo>
                <a:lnTo>
                  <a:pt x="1863725" y="590550"/>
                </a:lnTo>
                <a:lnTo>
                  <a:pt x="1892300" y="590550"/>
                </a:lnTo>
                <a:lnTo>
                  <a:pt x="1911350" y="587375"/>
                </a:lnTo>
                <a:lnTo>
                  <a:pt x="1936750" y="581025"/>
                </a:lnTo>
                <a:lnTo>
                  <a:pt x="2006600" y="558800"/>
                </a:lnTo>
                <a:lnTo>
                  <a:pt x="2044700" y="546100"/>
                </a:lnTo>
                <a:lnTo>
                  <a:pt x="2085975" y="536575"/>
                </a:lnTo>
                <a:lnTo>
                  <a:pt x="2127250" y="533400"/>
                </a:lnTo>
                <a:lnTo>
                  <a:pt x="2168525" y="533400"/>
                </a:lnTo>
                <a:lnTo>
                  <a:pt x="2187575" y="523875"/>
                </a:lnTo>
                <a:lnTo>
                  <a:pt x="2238375" y="504825"/>
                </a:lnTo>
                <a:lnTo>
                  <a:pt x="2317750" y="479425"/>
                </a:lnTo>
                <a:lnTo>
                  <a:pt x="2362200" y="466725"/>
                </a:lnTo>
                <a:lnTo>
                  <a:pt x="2406650" y="457200"/>
                </a:lnTo>
                <a:lnTo>
                  <a:pt x="2457450" y="450850"/>
                </a:lnTo>
                <a:lnTo>
                  <a:pt x="2505075" y="444500"/>
                </a:lnTo>
                <a:lnTo>
                  <a:pt x="2552700" y="447675"/>
                </a:lnTo>
                <a:lnTo>
                  <a:pt x="2600325" y="454025"/>
                </a:lnTo>
                <a:lnTo>
                  <a:pt x="2622550" y="460375"/>
                </a:lnTo>
                <a:lnTo>
                  <a:pt x="2644775" y="466725"/>
                </a:lnTo>
                <a:lnTo>
                  <a:pt x="2663825" y="476250"/>
                </a:lnTo>
                <a:lnTo>
                  <a:pt x="2682875" y="488950"/>
                </a:lnTo>
                <a:lnTo>
                  <a:pt x="2698750" y="501650"/>
                </a:lnTo>
                <a:lnTo>
                  <a:pt x="2717800" y="517525"/>
                </a:lnTo>
                <a:lnTo>
                  <a:pt x="2730500" y="536575"/>
                </a:lnTo>
                <a:lnTo>
                  <a:pt x="2743200" y="555625"/>
                </a:lnTo>
                <a:lnTo>
                  <a:pt x="2746375" y="577850"/>
                </a:lnTo>
                <a:lnTo>
                  <a:pt x="2755900" y="628650"/>
                </a:lnTo>
                <a:lnTo>
                  <a:pt x="2768600" y="695325"/>
                </a:lnTo>
                <a:lnTo>
                  <a:pt x="2781300" y="727075"/>
                </a:lnTo>
                <a:lnTo>
                  <a:pt x="2794000" y="758825"/>
                </a:lnTo>
                <a:lnTo>
                  <a:pt x="2803525" y="812800"/>
                </a:lnTo>
                <a:lnTo>
                  <a:pt x="2809875" y="873125"/>
                </a:lnTo>
                <a:lnTo>
                  <a:pt x="2816225" y="958850"/>
                </a:lnTo>
                <a:lnTo>
                  <a:pt x="2819400" y="1060450"/>
                </a:lnTo>
                <a:lnTo>
                  <a:pt x="2819400" y="1117600"/>
                </a:lnTo>
                <a:lnTo>
                  <a:pt x="2816225" y="1177925"/>
                </a:lnTo>
                <a:lnTo>
                  <a:pt x="2809875" y="1244600"/>
                </a:lnTo>
                <a:lnTo>
                  <a:pt x="2803525" y="1311275"/>
                </a:lnTo>
                <a:lnTo>
                  <a:pt x="2790825" y="1381125"/>
                </a:lnTo>
                <a:lnTo>
                  <a:pt x="2778125" y="1457325"/>
                </a:lnTo>
                <a:lnTo>
                  <a:pt x="2787650" y="1555750"/>
                </a:lnTo>
                <a:lnTo>
                  <a:pt x="2790825" y="1641475"/>
                </a:lnTo>
                <a:lnTo>
                  <a:pt x="2790825" y="1679575"/>
                </a:lnTo>
                <a:lnTo>
                  <a:pt x="2790825" y="1714500"/>
                </a:lnTo>
                <a:lnTo>
                  <a:pt x="2787650" y="1800225"/>
                </a:lnTo>
                <a:lnTo>
                  <a:pt x="2784475" y="1908175"/>
                </a:lnTo>
                <a:lnTo>
                  <a:pt x="2781300" y="1958975"/>
                </a:lnTo>
                <a:lnTo>
                  <a:pt x="2774950" y="2009775"/>
                </a:lnTo>
                <a:lnTo>
                  <a:pt x="2762250" y="2047875"/>
                </a:lnTo>
                <a:lnTo>
                  <a:pt x="2755900" y="2063750"/>
                </a:lnTo>
                <a:lnTo>
                  <a:pt x="2746375" y="2076450"/>
                </a:lnTo>
                <a:lnTo>
                  <a:pt x="2670175" y="2159000"/>
                </a:lnTo>
                <a:lnTo>
                  <a:pt x="2628900" y="2200275"/>
                </a:lnTo>
                <a:lnTo>
                  <a:pt x="2597150" y="2228850"/>
                </a:lnTo>
                <a:lnTo>
                  <a:pt x="2571750" y="2247900"/>
                </a:lnTo>
                <a:lnTo>
                  <a:pt x="2555875" y="2251075"/>
                </a:lnTo>
                <a:lnTo>
                  <a:pt x="2536825" y="2254250"/>
                </a:lnTo>
                <a:lnTo>
                  <a:pt x="2514600" y="2257425"/>
                </a:lnTo>
                <a:lnTo>
                  <a:pt x="2492375" y="2257425"/>
                </a:lnTo>
                <a:lnTo>
                  <a:pt x="2479675" y="2254250"/>
                </a:lnTo>
                <a:lnTo>
                  <a:pt x="2476500" y="2251075"/>
                </a:lnTo>
                <a:lnTo>
                  <a:pt x="2476500" y="2247900"/>
                </a:lnTo>
                <a:lnTo>
                  <a:pt x="2479675" y="2241550"/>
                </a:lnTo>
                <a:lnTo>
                  <a:pt x="2489200" y="2232025"/>
                </a:lnTo>
                <a:lnTo>
                  <a:pt x="2520950" y="2212975"/>
                </a:lnTo>
                <a:lnTo>
                  <a:pt x="2498725" y="2203450"/>
                </a:lnTo>
                <a:lnTo>
                  <a:pt x="2479675" y="2193925"/>
                </a:lnTo>
                <a:lnTo>
                  <a:pt x="2457450" y="2181225"/>
                </a:lnTo>
                <a:lnTo>
                  <a:pt x="2444750" y="2168525"/>
                </a:lnTo>
                <a:lnTo>
                  <a:pt x="2441575" y="2165350"/>
                </a:lnTo>
                <a:lnTo>
                  <a:pt x="2441575" y="2159000"/>
                </a:lnTo>
                <a:lnTo>
                  <a:pt x="2444750" y="2155825"/>
                </a:lnTo>
                <a:lnTo>
                  <a:pt x="2454275" y="2152650"/>
                </a:lnTo>
                <a:lnTo>
                  <a:pt x="2489200" y="2149475"/>
                </a:lnTo>
                <a:lnTo>
                  <a:pt x="2543175" y="2149475"/>
                </a:lnTo>
                <a:lnTo>
                  <a:pt x="2527300" y="2139950"/>
                </a:lnTo>
                <a:lnTo>
                  <a:pt x="2492375" y="2117725"/>
                </a:lnTo>
                <a:lnTo>
                  <a:pt x="2479675" y="2108200"/>
                </a:lnTo>
                <a:lnTo>
                  <a:pt x="2473325" y="2098675"/>
                </a:lnTo>
                <a:lnTo>
                  <a:pt x="2476500" y="2095500"/>
                </a:lnTo>
                <a:lnTo>
                  <a:pt x="2479675" y="2092325"/>
                </a:lnTo>
                <a:lnTo>
                  <a:pt x="2498725" y="2089150"/>
                </a:lnTo>
                <a:lnTo>
                  <a:pt x="2511425" y="2092325"/>
                </a:lnTo>
                <a:lnTo>
                  <a:pt x="2543175" y="2098675"/>
                </a:lnTo>
                <a:lnTo>
                  <a:pt x="2559050" y="2101850"/>
                </a:lnTo>
                <a:lnTo>
                  <a:pt x="2578100" y="2101850"/>
                </a:lnTo>
                <a:lnTo>
                  <a:pt x="2593975" y="2101850"/>
                </a:lnTo>
                <a:lnTo>
                  <a:pt x="2603500" y="2095500"/>
                </a:lnTo>
                <a:lnTo>
                  <a:pt x="2600325" y="2085975"/>
                </a:lnTo>
                <a:lnTo>
                  <a:pt x="2587625" y="2063750"/>
                </a:lnTo>
                <a:lnTo>
                  <a:pt x="2578100" y="2054225"/>
                </a:lnTo>
                <a:lnTo>
                  <a:pt x="2568575" y="2044700"/>
                </a:lnTo>
                <a:lnTo>
                  <a:pt x="2555875" y="2038350"/>
                </a:lnTo>
                <a:lnTo>
                  <a:pt x="2543175" y="2035175"/>
                </a:lnTo>
                <a:lnTo>
                  <a:pt x="2540000" y="2028825"/>
                </a:lnTo>
                <a:lnTo>
                  <a:pt x="2536825" y="2019300"/>
                </a:lnTo>
                <a:lnTo>
                  <a:pt x="2536825" y="2012950"/>
                </a:lnTo>
                <a:lnTo>
                  <a:pt x="2540000" y="2006600"/>
                </a:lnTo>
                <a:lnTo>
                  <a:pt x="2549525" y="2003425"/>
                </a:lnTo>
                <a:lnTo>
                  <a:pt x="2571750" y="2006600"/>
                </a:lnTo>
                <a:lnTo>
                  <a:pt x="2600325" y="2016125"/>
                </a:lnTo>
                <a:lnTo>
                  <a:pt x="2603500" y="2003425"/>
                </a:lnTo>
                <a:lnTo>
                  <a:pt x="2603500" y="1987550"/>
                </a:lnTo>
                <a:lnTo>
                  <a:pt x="2600325" y="1971675"/>
                </a:lnTo>
                <a:lnTo>
                  <a:pt x="2590800" y="1955800"/>
                </a:lnTo>
                <a:lnTo>
                  <a:pt x="2584450" y="1946275"/>
                </a:lnTo>
                <a:lnTo>
                  <a:pt x="2578100" y="1939925"/>
                </a:lnTo>
                <a:lnTo>
                  <a:pt x="2565400" y="1936750"/>
                </a:lnTo>
                <a:lnTo>
                  <a:pt x="2552700" y="1933575"/>
                </a:lnTo>
                <a:lnTo>
                  <a:pt x="2536825" y="1930400"/>
                </a:lnTo>
                <a:lnTo>
                  <a:pt x="2517775" y="1930400"/>
                </a:lnTo>
                <a:lnTo>
                  <a:pt x="2508250" y="1930400"/>
                </a:lnTo>
                <a:lnTo>
                  <a:pt x="2486025" y="1936750"/>
                </a:lnTo>
                <a:lnTo>
                  <a:pt x="2473325" y="1943100"/>
                </a:lnTo>
                <a:lnTo>
                  <a:pt x="2460625" y="1949450"/>
                </a:lnTo>
                <a:lnTo>
                  <a:pt x="2447925" y="1955800"/>
                </a:lnTo>
                <a:lnTo>
                  <a:pt x="2438400" y="1968500"/>
                </a:lnTo>
                <a:lnTo>
                  <a:pt x="2416175" y="1984375"/>
                </a:lnTo>
                <a:lnTo>
                  <a:pt x="2390775" y="2000250"/>
                </a:lnTo>
                <a:lnTo>
                  <a:pt x="2365375" y="2016125"/>
                </a:lnTo>
                <a:lnTo>
                  <a:pt x="2339975" y="2022475"/>
                </a:lnTo>
                <a:lnTo>
                  <a:pt x="2327275" y="2022475"/>
                </a:lnTo>
                <a:lnTo>
                  <a:pt x="2320925" y="2019300"/>
                </a:lnTo>
                <a:lnTo>
                  <a:pt x="2314575" y="2016125"/>
                </a:lnTo>
                <a:lnTo>
                  <a:pt x="2311400" y="2003425"/>
                </a:lnTo>
                <a:lnTo>
                  <a:pt x="2311400" y="1987550"/>
                </a:lnTo>
                <a:lnTo>
                  <a:pt x="2314575" y="1968500"/>
                </a:lnTo>
                <a:lnTo>
                  <a:pt x="2339975" y="1949450"/>
                </a:lnTo>
                <a:lnTo>
                  <a:pt x="2365375" y="1933575"/>
                </a:lnTo>
                <a:lnTo>
                  <a:pt x="2390775" y="1920875"/>
                </a:lnTo>
                <a:lnTo>
                  <a:pt x="2403475" y="1911350"/>
                </a:lnTo>
                <a:lnTo>
                  <a:pt x="2413000" y="1905000"/>
                </a:lnTo>
                <a:lnTo>
                  <a:pt x="2432050" y="1882775"/>
                </a:lnTo>
                <a:lnTo>
                  <a:pt x="2447925" y="1860550"/>
                </a:lnTo>
                <a:lnTo>
                  <a:pt x="2460625" y="1835150"/>
                </a:lnTo>
                <a:lnTo>
                  <a:pt x="2498725" y="1768475"/>
                </a:lnTo>
                <a:lnTo>
                  <a:pt x="2524125" y="1730375"/>
                </a:lnTo>
                <a:lnTo>
                  <a:pt x="2536825" y="1714500"/>
                </a:lnTo>
                <a:lnTo>
                  <a:pt x="2552700" y="1701800"/>
                </a:lnTo>
                <a:lnTo>
                  <a:pt x="2565400" y="1689100"/>
                </a:lnTo>
                <a:lnTo>
                  <a:pt x="2574925" y="1676400"/>
                </a:lnTo>
                <a:lnTo>
                  <a:pt x="2584450" y="1660525"/>
                </a:lnTo>
                <a:lnTo>
                  <a:pt x="2587625" y="1647825"/>
                </a:lnTo>
                <a:lnTo>
                  <a:pt x="2590800" y="1631950"/>
                </a:lnTo>
                <a:lnTo>
                  <a:pt x="2590800" y="1612900"/>
                </a:lnTo>
                <a:lnTo>
                  <a:pt x="2584450" y="1581150"/>
                </a:lnTo>
                <a:lnTo>
                  <a:pt x="2565400" y="1495425"/>
                </a:lnTo>
                <a:lnTo>
                  <a:pt x="2527300" y="1346200"/>
                </a:lnTo>
                <a:lnTo>
                  <a:pt x="2489200" y="1200150"/>
                </a:lnTo>
                <a:lnTo>
                  <a:pt x="2473325" y="1146175"/>
                </a:lnTo>
                <a:lnTo>
                  <a:pt x="2470150" y="1117600"/>
                </a:lnTo>
                <a:lnTo>
                  <a:pt x="2311400" y="1276350"/>
                </a:lnTo>
                <a:lnTo>
                  <a:pt x="2301875" y="1292225"/>
                </a:lnTo>
                <a:lnTo>
                  <a:pt x="2286000" y="1330325"/>
                </a:lnTo>
                <a:lnTo>
                  <a:pt x="2241550" y="1447800"/>
                </a:lnTo>
                <a:lnTo>
                  <a:pt x="2216150" y="1511300"/>
                </a:lnTo>
                <a:lnTo>
                  <a:pt x="2190750" y="1568450"/>
                </a:lnTo>
                <a:lnTo>
                  <a:pt x="2168525" y="1612900"/>
                </a:lnTo>
                <a:lnTo>
                  <a:pt x="2159000" y="1628775"/>
                </a:lnTo>
                <a:lnTo>
                  <a:pt x="2149475" y="1638300"/>
                </a:lnTo>
                <a:lnTo>
                  <a:pt x="2124075" y="1730375"/>
                </a:lnTo>
                <a:lnTo>
                  <a:pt x="2105025" y="1800225"/>
                </a:lnTo>
                <a:lnTo>
                  <a:pt x="2101850" y="1825625"/>
                </a:lnTo>
                <a:lnTo>
                  <a:pt x="2098675" y="1841500"/>
                </a:lnTo>
                <a:lnTo>
                  <a:pt x="2114550" y="1943100"/>
                </a:lnTo>
                <a:lnTo>
                  <a:pt x="2124075" y="2009775"/>
                </a:lnTo>
                <a:lnTo>
                  <a:pt x="2124075" y="2035175"/>
                </a:lnTo>
                <a:lnTo>
                  <a:pt x="2124075" y="2051050"/>
                </a:lnTo>
                <a:lnTo>
                  <a:pt x="2124075" y="2057400"/>
                </a:lnTo>
                <a:lnTo>
                  <a:pt x="2127250" y="2066925"/>
                </a:lnTo>
                <a:lnTo>
                  <a:pt x="2139950" y="2095500"/>
                </a:lnTo>
                <a:lnTo>
                  <a:pt x="2181225" y="2171700"/>
                </a:lnTo>
                <a:lnTo>
                  <a:pt x="2200275" y="2219325"/>
                </a:lnTo>
                <a:lnTo>
                  <a:pt x="2219325" y="2266950"/>
                </a:lnTo>
                <a:lnTo>
                  <a:pt x="2222500" y="2295525"/>
                </a:lnTo>
                <a:lnTo>
                  <a:pt x="2225675" y="2320925"/>
                </a:lnTo>
                <a:lnTo>
                  <a:pt x="2228850" y="2346325"/>
                </a:lnTo>
                <a:lnTo>
                  <a:pt x="2225675" y="2371725"/>
                </a:lnTo>
                <a:lnTo>
                  <a:pt x="2228850" y="2384425"/>
                </a:lnTo>
                <a:lnTo>
                  <a:pt x="2241550" y="2416175"/>
                </a:lnTo>
                <a:lnTo>
                  <a:pt x="2247900" y="2438400"/>
                </a:lnTo>
                <a:lnTo>
                  <a:pt x="2251075" y="2460625"/>
                </a:lnTo>
                <a:lnTo>
                  <a:pt x="2251075" y="2486025"/>
                </a:lnTo>
                <a:lnTo>
                  <a:pt x="2247900" y="2511425"/>
                </a:lnTo>
                <a:lnTo>
                  <a:pt x="2241550" y="2533650"/>
                </a:lnTo>
                <a:lnTo>
                  <a:pt x="2241550" y="2549525"/>
                </a:lnTo>
                <a:lnTo>
                  <a:pt x="2244725" y="2565400"/>
                </a:lnTo>
                <a:lnTo>
                  <a:pt x="2247900" y="2574925"/>
                </a:lnTo>
                <a:lnTo>
                  <a:pt x="2257425" y="2590800"/>
                </a:lnTo>
                <a:lnTo>
                  <a:pt x="2260600" y="2600325"/>
                </a:lnTo>
                <a:lnTo>
                  <a:pt x="2260600" y="2609850"/>
                </a:lnTo>
                <a:lnTo>
                  <a:pt x="2260600" y="2724150"/>
                </a:lnTo>
                <a:lnTo>
                  <a:pt x="2257425" y="2781300"/>
                </a:lnTo>
                <a:lnTo>
                  <a:pt x="2251075" y="2813050"/>
                </a:lnTo>
                <a:lnTo>
                  <a:pt x="2247900" y="2838450"/>
                </a:lnTo>
                <a:lnTo>
                  <a:pt x="2244725" y="2847975"/>
                </a:lnTo>
                <a:lnTo>
                  <a:pt x="2244725" y="2863850"/>
                </a:lnTo>
                <a:lnTo>
                  <a:pt x="2251075" y="2892425"/>
                </a:lnTo>
                <a:lnTo>
                  <a:pt x="2251075" y="2908300"/>
                </a:lnTo>
                <a:lnTo>
                  <a:pt x="2251075" y="2921000"/>
                </a:lnTo>
                <a:lnTo>
                  <a:pt x="2247900" y="2936875"/>
                </a:lnTo>
                <a:lnTo>
                  <a:pt x="2238375" y="2946400"/>
                </a:lnTo>
                <a:lnTo>
                  <a:pt x="2228850" y="2955925"/>
                </a:lnTo>
                <a:lnTo>
                  <a:pt x="2222500" y="2962275"/>
                </a:lnTo>
                <a:lnTo>
                  <a:pt x="2209800" y="2962275"/>
                </a:lnTo>
                <a:lnTo>
                  <a:pt x="2206625" y="2962275"/>
                </a:lnTo>
                <a:lnTo>
                  <a:pt x="2206625" y="2965450"/>
                </a:lnTo>
                <a:lnTo>
                  <a:pt x="2212975" y="2978150"/>
                </a:lnTo>
                <a:lnTo>
                  <a:pt x="2222500" y="2997200"/>
                </a:lnTo>
                <a:lnTo>
                  <a:pt x="2228850" y="3013075"/>
                </a:lnTo>
                <a:lnTo>
                  <a:pt x="2225675" y="3025775"/>
                </a:lnTo>
                <a:lnTo>
                  <a:pt x="2219325" y="3035300"/>
                </a:lnTo>
                <a:lnTo>
                  <a:pt x="2216150" y="3054350"/>
                </a:lnTo>
                <a:lnTo>
                  <a:pt x="2206625" y="3105150"/>
                </a:lnTo>
                <a:lnTo>
                  <a:pt x="2193925" y="3181350"/>
                </a:lnTo>
                <a:lnTo>
                  <a:pt x="2178050" y="3273425"/>
                </a:lnTo>
                <a:lnTo>
                  <a:pt x="2152650" y="3378200"/>
                </a:lnTo>
                <a:lnTo>
                  <a:pt x="2120900" y="3489325"/>
                </a:lnTo>
                <a:lnTo>
                  <a:pt x="2101850" y="3546475"/>
                </a:lnTo>
                <a:lnTo>
                  <a:pt x="2082800" y="3600450"/>
                </a:lnTo>
                <a:lnTo>
                  <a:pt x="2057400" y="3654425"/>
                </a:lnTo>
                <a:lnTo>
                  <a:pt x="2032000" y="3708400"/>
                </a:lnTo>
                <a:lnTo>
                  <a:pt x="1987550" y="3797300"/>
                </a:lnTo>
                <a:lnTo>
                  <a:pt x="1958975" y="3863975"/>
                </a:lnTo>
                <a:lnTo>
                  <a:pt x="1943100" y="3911600"/>
                </a:lnTo>
                <a:lnTo>
                  <a:pt x="1936750" y="3943350"/>
                </a:lnTo>
                <a:lnTo>
                  <a:pt x="1939925" y="3968750"/>
                </a:lnTo>
                <a:lnTo>
                  <a:pt x="1946275" y="3990975"/>
                </a:lnTo>
                <a:lnTo>
                  <a:pt x="1949450" y="4013200"/>
                </a:lnTo>
                <a:lnTo>
                  <a:pt x="1952625" y="4038600"/>
                </a:lnTo>
                <a:lnTo>
                  <a:pt x="1952625" y="4105275"/>
                </a:lnTo>
                <a:lnTo>
                  <a:pt x="1949450" y="4162425"/>
                </a:lnTo>
                <a:lnTo>
                  <a:pt x="1946275" y="4219575"/>
                </a:lnTo>
                <a:lnTo>
                  <a:pt x="1949450" y="4225925"/>
                </a:lnTo>
                <a:lnTo>
                  <a:pt x="1955800" y="4248150"/>
                </a:lnTo>
                <a:lnTo>
                  <a:pt x="1965325" y="4289425"/>
                </a:lnTo>
                <a:lnTo>
                  <a:pt x="1971675" y="4352925"/>
                </a:lnTo>
                <a:lnTo>
                  <a:pt x="1974850" y="4391025"/>
                </a:lnTo>
                <a:lnTo>
                  <a:pt x="1971675" y="4438650"/>
                </a:lnTo>
                <a:lnTo>
                  <a:pt x="1971675" y="4492625"/>
                </a:lnTo>
                <a:lnTo>
                  <a:pt x="1965325" y="4552950"/>
                </a:lnTo>
                <a:lnTo>
                  <a:pt x="1955800" y="4622800"/>
                </a:lnTo>
                <a:lnTo>
                  <a:pt x="1943100" y="4699000"/>
                </a:lnTo>
                <a:lnTo>
                  <a:pt x="1927225" y="4784725"/>
                </a:lnTo>
                <a:lnTo>
                  <a:pt x="1905000" y="4879975"/>
                </a:lnTo>
                <a:lnTo>
                  <a:pt x="1879600" y="4984750"/>
                </a:lnTo>
                <a:lnTo>
                  <a:pt x="1851025" y="5095875"/>
                </a:lnTo>
                <a:lnTo>
                  <a:pt x="1812925" y="5216525"/>
                </a:lnTo>
                <a:lnTo>
                  <a:pt x="1771650" y="5349875"/>
                </a:lnTo>
                <a:lnTo>
                  <a:pt x="1755775" y="5394325"/>
                </a:lnTo>
                <a:lnTo>
                  <a:pt x="1736725" y="5441950"/>
                </a:lnTo>
                <a:lnTo>
                  <a:pt x="1720850" y="5499100"/>
                </a:lnTo>
                <a:lnTo>
                  <a:pt x="1704975" y="5562600"/>
                </a:lnTo>
                <a:lnTo>
                  <a:pt x="1695450" y="5626100"/>
                </a:lnTo>
                <a:lnTo>
                  <a:pt x="1692275" y="5657850"/>
                </a:lnTo>
                <a:lnTo>
                  <a:pt x="1692275" y="5686425"/>
                </a:lnTo>
                <a:lnTo>
                  <a:pt x="1698625" y="5715000"/>
                </a:lnTo>
                <a:lnTo>
                  <a:pt x="1704975" y="5737225"/>
                </a:lnTo>
                <a:lnTo>
                  <a:pt x="1714500" y="5883275"/>
                </a:lnTo>
                <a:lnTo>
                  <a:pt x="1727200" y="6086475"/>
                </a:lnTo>
                <a:lnTo>
                  <a:pt x="1736725" y="6149975"/>
                </a:lnTo>
                <a:lnTo>
                  <a:pt x="1743075" y="6184900"/>
                </a:lnTo>
                <a:lnTo>
                  <a:pt x="1746250" y="6219825"/>
                </a:lnTo>
                <a:lnTo>
                  <a:pt x="1743075" y="6251575"/>
                </a:lnTo>
                <a:lnTo>
                  <a:pt x="1736725" y="6286500"/>
                </a:lnTo>
                <a:lnTo>
                  <a:pt x="1730375" y="6302375"/>
                </a:lnTo>
                <a:lnTo>
                  <a:pt x="1724025" y="6315075"/>
                </a:lnTo>
                <a:lnTo>
                  <a:pt x="1714500" y="6327775"/>
                </a:lnTo>
                <a:lnTo>
                  <a:pt x="1701800" y="6340475"/>
                </a:lnTo>
                <a:lnTo>
                  <a:pt x="1622425" y="6353175"/>
                </a:lnTo>
                <a:lnTo>
                  <a:pt x="1539875" y="6365875"/>
                </a:lnTo>
                <a:lnTo>
                  <a:pt x="1447800" y="6372225"/>
                </a:lnTo>
                <a:lnTo>
                  <a:pt x="1400175" y="6372225"/>
                </a:lnTo>
                <a:lnTo>
                  <a:pt x="1355725" y="6372225"/>
                </a:lnTo>
                <a:lnTo>
                  <a:pt x="1314450" y="6369050"/>
                </a:lnTo>
                <a:lnTo>
                  <a:pt x="1276350" y="6359525"/>
                </a:lnTo>
                <a:lnTo>
                  <a:pt x="1244600" y="6350000"/>
                </a:lnTo>
                <a:lnTo>
                  <a:pt x="1231900" y="6343650"/>
                </a:lnTo>
                <a:lnTo>
                  <a:pt x="1222375" y="6334125"/>
                </a:lnTo>
                <a:lnTo>
                  <a:pt x="1212850" y="6324600"/>
                </a:lnTo>
                <a:lnTo>
                  <a:pt x="1206500" y="6315075"/>
                </a:lnTo>
                <a:lnTo>
                  <a:pt x="1203325" y="6302375"/>
                </a:lnTo>
                <a:lnTo>
                  <a:pt x="1203325" y="6289675"/>
                </a:lnTo>
                <a:lnTo>
                  <a:pt x="1209675" y="6257925"/>
                </a:lnTo>
                <a:lnTo>
                  <a:pt x="1216025" y="6226175"/>
                </a:lnTo>
                <a:lnTo>
                  <a:pt x="1225550" y="6184900"/>
                </a:lnTo>
                <a:lnTo>
                  <a:pt x="1241425" y="6143625"/>
                </a:lnTo>
                <a:lnTo>
                  <a:pt x="1257300" y="6102350"/>
                </a:lnTo>
                <a:lnTo>
                  <a:pt x="1279525" y="6064250"/>
                </a:lnTo>
                <a:lnTo>
                  <a:pt x="1292225" y="6048375"/>
                </a:lnTo>
                <a:lnTo>
                  <a:pt x="1304925" y="6035675"/>
                </a:lnTo>
                <a:lnTo>
                  <a:pt x="1327150" y="5956300"/>
                </a:lnTo>
                <a:lnTo>
                  <a:pt x="1346200" y="5889625"/>
                </a:lnTo>
                <a:lnTo>
                  <a:pt x="1358900" y="5826125"/>
                </a:lnTo>
                <a:lnTo>
                  <a:pt x="1365250" y="5775325"/>
                </a:lnTo>
                <a:lnTo>
                  <a:pt x="1377950" y="5727700"/>
                </a:lnTo>
                <a:lnTo>
                  <a:pt x="1384300" y="5702300"/>
                </a:lnTo>
                <a:lnTo>
                  <a:pt x="1397000" y="5680075"/>
                </a:lnTo>
                <a:lnTo>
                  <a:pt x="1409700" y="5657850"/>
                </a:lnTo>
                <a:lnTo>
                  <a:pt x="1425575" y="5632450"/>
                </a:lnTo>
                <a:lnTo>
                  <a:pt x="1435100" y="5619750"/>
                </a:lnTo>
                <a:lnTo>
                  <a:pt x="1441450" y="5600700"/>
                </a:lnTo>
                <a:lnTo>
                  <a:pt x="1457325" y="5553075"/>
                </a:lnTo>
                <a:lnTo>
                  <a:pt x="1466850" y="5495925"/>
                </a:lnTo>
                <a:lnTo>
                  <a:pt x="1476375" y="5432425"/>
                </a:lnTo>
                <a:lnTo>
                  <a:pt x="1489075" y="5305425"/>
                </a:lnTo>
                <a:lnTo>
                  <a:pt x="1498600" y="5210175"/>
                </a:lnTo>
                <a:lnTo>
                  <a:pt x="1498600" y="5153025"/>
                </a:lnTo>
                <a:lnTo>
                  <a:pt x="1495425" y="5054600"/>
                </a:lnTo>
                <a:lnTo>
                  <a:pt x="1495425" y="4924425"/>
                </a:lnTo>
                <a:lnTo>
                  <a:pt x="1495425" y="4781550"/>
                </a:lnTo>
                <a:lnTo>
                  <a:pt x="1498600" y="4632325"/>
                </a:lnTo>
                <a:lnTo>
                  <a:pt x="1501775" y="4562475"/>
                </a:lnTo>
                <a:lnTo>
                  <a:pt x="1504950" y="4495800"/>
                </a:lnTo>
                <a:lnTo>
                  <a:pt x="1514475" y="4432300"/>
                </a:lnTo>
                <a:lnTo>
                  <a:pt x="1524000" y="4378325"/>
                </a:lnTo>
                <a:lnTo>
                  <a:pt x="1536700" y="4330700"/>
                </a:lnTo>
                <a:lnTo>
                  <a:pt x="1549400" y="4295775"/>
                </a:lnTo>
                <a:lnTo>
                  <a:pt x="1549400" y="4279900"/>
                </a:lnTo>
                <a:lnTo>
                  <a:pt x="1546225" y="4238625"/>
                </a:lnTo>
                <a:lnTo>
                  <a:pt x="1539875" y="4184650"/>
                </a:lnTo>
                <a:lnTo>
                  <a:pt x="1533525" y="4156075"/>
                </a:lnTo>
                <a:lnTo>
                  <a:pt x="1524000" y="4130675"/>
                </a:lnTo>
                <a:lnTo>
                  <a:pt x="1511300" y="4060825"/>
                </a:lnTo>
                <a:lnTo>
                  <a:pt x="1501775" y="3994150"/>
                </a:lnTo>
                <a:lnTo>
                  <a:pt x="1498600" y="3959225"/>
                </a:lnTo>
                <a:lnTo>
                  <a:pt x="1498600" y="3924300"/>
                </a:lnTo>
                <a:lnTo>
                  <a:pt x="1498600" y="3902075"/>
                </a:lnTo>
                <a:lnTo>
                  <a:pt x="1501775" y="3879850"/>
                </a:lnTo>
                <a:lnTo>
                  <a:pt x="1508125" y="3860800"/>
                </a:lnTo>
                <a:lnTo>
                  <a:pt x="1517650" y="3844925"/>
                </a:lnTo>
                <a:lnTo>
                  <a:pt x="1504950" y="3784600"/>
                </a:lnTo>
                <a:lnTo>
                  <a:pt x="1479550" y="3654425"/>
                </a:lnTo>
                <a:lnTo>
                  <a:pt x="1466850" y="3578225"/>
                </a:lnTo>
                <a:lnTo>
                  <a:pt x="1454150" y="3511550"/>
                </a:lnTo>
                <a:lnTo>
                  <a:pt x="1450975" y="3454400"/>
                </a:lnTo>
                <a:lnTo>
                  <a:pt x="1450975" y="3432175"/>
                </a:lnTo>
                <a:lnTo>
                  <a:pt x="1450975" y="3419475"/>
                </a:lnTo>
                <a:lnTo>
                  <a:pt x="1447800" y="3381375"/>
                </a:lnTo>
                <a:lnTo>
                  <a:pt x="1444625" y="3352800"/>
                </a:lnTo>
                <a:lnTo>
                  <a:pt x="1444625" y="3330575"/>
                </a:lnTo>
                <a:lnTo>
                  <a:pt x="1444625" y="3321050"/>
                </a:lnTo>
                <a:lnTo>
                  <a:pt x="1441450" y="3305175"/>
                </a:lnTo>
                <a:lnTo>
                  <a:pt x="1438275" y="3286125"/>
                </a:lnTo>
                <a:lnTo>
                  <a:pt x="1428750" y="3270250"/>
                </a:lnTo>
                <a:lnTo>
                  <a:pt x="1419225" y="3254375"/>
                </a:lnTo>
                <a:lnTo>
                  <a:pt x="1409700" y="3244850"/>
                </a:lnTo>
                <a:lnTo>
                  <a:pt x="1403350" y="3241675"/>
                </a:lnTo>
                <a:lnTo>
                  <a:pt x="1393825" y="3241675"/>
                </a:lnTo>
                <a:lnTo>
                  <a:pt x="1387475" y="3244850"/>
                </a:lnTo>
                <a:lnTo>
                  <a:pt x="1381125" y="3248025"/>
                </a:lnTo>
                <a:lnTo>
                  <a:pt x="1374775" y="3257550"/>
                </a:lnTo>
                <a:lnTo>
                  <a:pt x="1368425" y="3267075"/>
                </a:lnTo>
                <a:lnTo>
                  <a:pt x="1355725" y="3298825"/>
                </a:lnTo>
                <a:lnTo>
                  <a:pt x="1346200" y="3336925"/>
                </a:lnTo>
                <a:lnTo>
                  <a:pt x="1336675" y="3375025"/>
                </a:lnTo>
                <a:lnTo>
                  <a:pt x="1327150" y="3454400"/>
                </a:lnTo>
                <a:lnTo>
                  <a:pt x="1317625" y="3505200"/>
                </a:lnTo>
                <a:lnTo>
                  <a:pt x="1317625" y="3511550"/>
                </a:lnTo>
                <a:lnTo>
                  <a:pt x="1301750" y="3568700"/>
                </a:lnTo>
                <a:lnTo>
                  <a:pt x="1273175" y="3676650"/>
                </a:lnTo>
                <a:lnTo>
                  <a:pt x="1254125" y="3736975"/>
                </a:lnTo>
                <a:lnTo>
                  <a:pt x="1238250" y="3787775"/>
                </a:lnTo>
                <a:lnTo>
                  <a:pt x="1219200" y="3829050"/>
                </a:lnTo>
                <a:lnTo>
                  <a:pt x="1212850" y="3841750"/>
                </a:lnTo>
                <a:lnTo>
                  <a:pt x="1203325" y="3848100"/>
                </a:lnTo>
                <a:lnTo>
                  <a:pt x="1158875" y="3937000"/>
                </a:lnTo>
                <a:lnTo>
                  <a:pt x="1123950" y="4000500"/>
                </a:lnTo>
                <a:lnTo>
                  <a:pt x="1108075" y="4029075"/>
                </a:lnTo>
                <a:lnTo>
                  <a:pt x="1098550" y="4044950"/>
                </a:lnTo>
                <a:lnTo>
                  <a:pt x="1098550" y="4057650"/>
                </a:lnTo>
                <a:lnTo>
                  <a:pt x="1095375" y="4089400"/>
                </a:lnTo>
                <a:lnTo>
                  <a:pt x="1098550" y="4137025"/>
                </a:lnTo>
                <a:lnTo>
                  <a:pt x="1104900" y="4165600"/>
                </a:lnTo>
                <a:lnTo>
                  <a:pt x="1108075" y="4194175"/>
                </a:lnTo>
                <a:lnTo>
                  <a:pt x="1111250" y="4210050"/>
                </a:lnTo>
                <a:lnTo>
                  <a:pt x="1114425" y="4229100"/>
                </a:lnTo>
                <a:lnTo>
                  <a:pt x="1111250" y="4276725"/>
                </a:lnTo>
                <a:lnTo>
                  <a:pt x="1101725" y="4333875"/>
                </a:lnTo>
                <a:lnTo>
                  <a:pt x="1089025" y="4394200"/>
                </a:lnTo>
                <a:lnTo>
                  <a:pt x="1076325" y="4454525"/>
                </a:lnTo>
                <a:lnTo>
                  <a:pt x="1060450" y="4514850"/>
                </a:lnTo>
                <a:lnTo>
                  <a:pt x="1025525" y="4616450"/>
                </a:lnTo>
                <a:lnTo>
                  <a:pt x="1012825" y="4657725"/>
                </a:lnTo>
                <a:lnTo>
                  <a:pt x="1003300" y="4695825"/>
                </a:lnTo>
                <a:lnTo>
                  <a:pt x="996950" y="4730750"/>
                </a:lnTo>
                <a:lnTo>
                  <a:pt x="993775" y="4765675"/>
                </a:lnTo>
                <a:lnTo>
                  <a:pt x="993775" y="4797425"/>
                </a:lnTo>
                <a:lnTo>
                  <a:pt x="996950" y="4832350"/>
                </a:lnTo>
                <a:lnTo>
                  <a:pt x="1003300" y="4864100"/>
                </a:lnTo>
                <a:lnTo>
                  <a:pt x="1012825" y="4895850"/>
                </a:lnTo>
                <a:lnTo>
                  <a:pt x="1060450" y="5064125"/>
                </a:lnTo>
                <a:lnTo>
                  <a:pt x="1085850" y="5153025"/>
                </a:lnTo>
                <a:lnTo>
                  <a:pt x="1092200" y="5187950"/>
                </a:lnTo>
                <a:lnTo>
                  <a:pt x="1098550" y="5219700"/>
                </a:lnTo>
                <a:lnTo>
                  <a:pt x="1098550" y="5241925"/>
                </a:lnTo>
                <a:lnTo>
                  <a:pt x="1095375" y="5264150"/>
                </a:lnTo>
                <a:lnTo>
                  <a:pt x="1085850" y="5283200"/>
                </a:lnTo>
                <a:lnTo>
                  <a:pt x="1076325" y="5302250"/>
                </a:lnTo>
                <a:lnTo>
                  <a:pt x="1066800" y="5324475"/>
                </a:lnTo>
                <a:lnTo>
                  <a:pt x="1060450" y="5349875"/>
                </a:lnTo>
                <a:lnTo>
                  <a:pt x="1054100" y="5378450"/>
                </a:lnTo>
                <a:lnTo>
                  <a:pt x="1047750" y="5413375"/>
                </a:lnTo>
                <a:lnTo>
                  <a:pt x="1050925" y="5489575"/>
                </a:lnTo>
                <a:lnTo>
                  <a:pt x="1050925" y="5521325"/>
                </a:lnTo>
                <a:lnTo>
                  <a:pt x="1050925" y="5549900"/>
                </a:lnTo>
                <a:lnTo>
                  <a:pt x="1044575" y="5578475"/>
                </a:lnTo>
                <a:lnTo>
                  <a:pt x="1035050" y="5603875"/>
                </a:lnTo>
                <a:lnTo>
                  <a:pt x="1019175" y="5626100"/>
                </a:lnTo>
                <a:lnTo>
                  <a:pt x="996950" y="5648325"/>
                </a:lnTo>
                <a:lnTo>
                  <a:pt x="930275" y="5654675"/>
                </a:lnTo>
                <a:lnTo>
                  <a:pt x="863600" y="5657850"/>
                </a:lnTo>
                <a:lnTo>
                  <a:pt x="787400" y="5657850"/>
                </a:lnTo>
                <a:lnTo>
                  <a:pt x="749300" y="5654675"/>
                </a:lnTo>
                <a:lnTo>
                  <a:pt x="714375" y="5648325"/>
                </a:lnTo>
                <a:lnTo>
                  <a:pt x="682625" y="5641975"/>
                </a:lnTo>
                <a:lnTo>
                  <a:pt x="657225" y="5632450"/>
                </a:lnTo>
                <a:lnTo>
                  <a:pt x="635000" y="5616575"/>
                </a:lnTo>
                <a:lnTo>
                  <a:pt x="628650" y="5607050"/>
                </a:lnTo>
                <a:lnTo>
                  <a:pt x="622300" y="5597525"/>
                </a:lnTo>
                <a:lnTo>
                  <a:pt x="619125" y="5588000"/>
                </a:lnTo>
                <a:lnTo>
                  <a:pt x="619125" y="5578475"/>
                </a:lnTo>
                <a:lnTo>
                  <a:pt x="619125" y="5565775"/>
                </a:lnTo>
                <a:lnTo>
                  <a:pt x="622300" y="5549900"/>
                </a:lnTo>
                <a:lnTo>
                  <a:pt x="657225" y="5448300"/>
                </a:lnTo>
                <a:lnTo>
                  <a:pt x="685800" y="5362575"/>
                </a:lnTo>
                <a:lnTo>
                  <a:pt x="714375" y="5292725"/>
                </a:lnTo>
                <a:lnTo>
                  <a:pt x="742950" y="5226050"/>
                </a:lnTo>
                <a:lnTo>
                  <a:pt x="758825" y="5184775"/>
                </a:lnTo>
                <a:lnTo>
                  <a:pt x="771525" y="5137150"/>
                </a:lnTo>
                <a:lnTo>
                  <a:pt x="784225" y="5086350"/>
                </a:lnTo>
                <a:lnTo>
                  <a:pt x="793750" y="5035550"/>
                </a:lnTo>
                <a:lnTo>
                  <a:pt x="796925" y="4987925"/>
                </a:lnTo>
                <a:lnTo>
                  <a:pt x="796925" y="4965700"/>
                </a:lnTo>
                <a:lnTo>
                  <a:pt x="793750" y="4943475"/>
                </a:lnTo>
                <a:lnTo>
                  <a:pt x="768350" y="4838700"/>
                </a:lnTo>
                <a:lnTo>
                  <a:pt x="736600" y="4708525"/>
                </a:lnTo>
                <a:lnTo>
                  <a:pt x="701675" y="4591050"/>
                </a:lnTo>
                <a:lnTo>
                  <a:pt x="676275" y="4508500"/>
                </a:lnTo>
                <a:lnTo>
                  <a:pt x="666750" y="4473575"/>
                </a:lnTo>
                <a:lnTo>
                  <a:pt x="657225" y="4425950"/>
                </a:lnTo>
                <a:lnTo>
                  <a:pt x="647700" y="4371975"/>
                </a:lnTo>
                <a:lnTo>
                  <a:pt x="644525" y="4311650"/>
                </a:lnTo>
                <a:lnTo>
                  <a:pt x="644525" y="4244975"/>
                </a:lnTo>
                <a:lnTo>
                  <a:pt x="647700" y="4210050"/>
                </a:lnTo>
                <a:lnTo>
                  <a:pt x="654050" y="4178300"/>
                </a:lnTo>
                <a:lnTo>
                  <a:pt x="660400" y="4143375"/>
                </a:lnTo>
                <a:lnTo>
                  <a:pt x="669925" y="4111625"/>
                </a:lnTo>
                <a:lnTo>
                  <a:pt x="682625" y="4079875"/>
                </a:lnTo>
                <a:lnTo>
                  <a:pt x="698500" y="4051300"/>
                </a:lnTo>
                <a:lnTo>
                  <a:pt x="701675" y="4016375"/>
                </a:lnTo>
                <a:lnTo>
                  <a:pt x="704850" y="3933825"/>
                </a:lnTo>
                <a:lnTo>
                  <a:pt x="704850" y="3844925"/>
                </a:lnTo>
                <a:lnTo>
                  <a:pt x="701675" y="3810000"/>
                </a:lnTo>
                <a:lnTo>
                  <a:pt x="695325" y="3787775"/>
                </a:lnTo>
                <a:lnTo>
                  <a:pt x="669925" y="3752850"/>
                </a:lnTo>
                <a:lnTo>
                  <a:pt x="647700" y="3714750"/>
                </a:lnTo>
                <a:lnTo>
                  <a:pt x="619125" y="3663950"/>
                </a:lnTo>
                <a:lnTo>
                  <a:pt x="593725" y="3603625"/>
                </a:lnTo>
                <a:lnTo>
                  <a:pt x="584200" y="3568700"/>
                </a:lnTo>
                <a:lnTo>
                  <a:pt x="574675" y="3533775"/>
                </a:lnTo>
                <a:lnTo>
                  <a:pt x="568325" y="3495675"/>
                </a:lnTo>
                <a:lnTo>
                  <a:pt x="565150" y="3457575"/>
                </a:lnTo>
                <a:lnTo>
                  <a:pt x="561975" y="3419475"/>
                </a:lnTo>
                <a:lnTo>
                  <a:pt x="568325" y="3381375"/>
                </a:lnTo>
                <a:lnTo>
                  <a:pt x="574675" y="3298825"/>
                </a:lnTo>
                <a:lnTo>
                  <a:pt x="577850" y="3209925"/>
                </a:lnTo>
                <a:lnTo>
                  <a:pt x="574675" y="3124200"/>
                </a:lnTo>
                <a:lnTo>
                  <a:pt x="574675" y="3038475"/>
                </a:lnTo>
                <a:lnTo>
                  <a:pt x="571500" y="2962275"/>
                </a:lnTo>
                <a:lnTo>
                  <a:pt x="571500" y="2892425"/>
                </a:lnTo>
                <a:lnTo>
                  <a:pt x="574675" y="2841625"/>
                </a:lnTo>
                <a:lnTo>
                  <a:pt x="581025" y="2819400"/>
                </a:lnTo>
                <a:lnTo>
                  <a:pt x="584200" y="2803525"/>
                </a:lnTo>
                <a:lnTo>
                  <a:pt x="584200" y="2787650"/>
                </a:lnTo>
                <a:lnTo>
                  <a:pt x="584200" y="2746375"/>
                </a:lnTo>
                <a:lnTo>
                  <a:pt x="587375" y="2724150"/>
                </a:lnTo>
                <a:lnTo>
                  <a:pt x="590550" y="2705100"/>
                </a:lnTo>
                <a:lnTo>
                  <a:pt x="600075" y="2686050"/>
                </a:lnTo>
                <a:lnTo>
                  <a:pt x="606425" y="2679700"/>
                </a:lnTo>
                <a:lnTo>
                  <a:pt x="612775" y="2676525"/>
                </a:lnTo>
                <a:lnTo>
                  <a:pt x="609600" y="2644775"/>
                </a:lnTo>
                <a:lnTo>
                  <a:pt x="568325" y="2654300"/>
                </a:lnTo>
                <a:lnTo>
                  <a:pt x="473075" y="2673350"/>
                </a:lnTo>
                <a:lnTo>
                  <a:pt x="412750" y="2682875"/>
                </a:lnTo>
                <a:lnTo>
                  <a:pt x="352425" y="2689225"/>
                </a:lnTo>
                <a:lnTo>
                  <a:pt x="292100" y="2689225"/>
                </a:lnTo>
                <a:lnTo>
                  <a:pt x="263525" y="2686050"/>
                </a:lnTo>
                <a:lnTo>
                  <a:pt x="238125" y="2682875"/>
                </a:lnTo>
                <a:lnTo>
                  <a:pt x="231775" y="2682875"/>
                </a:lnTo>
                <a:lnTo>
                  <a:pt x="209550" y="2679700"/>
                </a:lnTo>
                <a:lnTo>
                  <a:pt x="184150" y="2679700"/>
                </a:lnTo>
                <a:lnTo>
                  <a:pt x="171450" y="2682875"/>
                </a:lnTo>
                <a:lnTo>
                  <a:pt x="158750" y="2689225"/>
                </a:lnTo>
                <a:lnTo>
                  <a:pt x="149225" y="2689225"/>
                </a:lnTo>
                <a:lnTo>
                  <a:pt x="139700" y="2686050"/>
                </a:lnTo>
                <a:lnTo>
                  <a:pt x="123825" y="2679700"/>
                </a:lnTo>
                <a:lnTo>
                  <a:pt x="107950" y="2670175"/>
                </a:lnTo>
                <a:lnTo>
                  <a:pt x="85725" y="2651125"/>
                </a:lnTo>
                <a:lnTo>
                  <a:pt x="66675" y="2619375"/>
                </a:lnTo>
                <a:lnTo>
                  <a:pt x="44450" y="2578100"/>
                </a:lnTo>
                <a:lnTo>
                  <a:pt x="9525" y="2505075"/>
                </a:lnTo>
                <a:lnTo>
                  <a:pt x="3175" y="2479675"/>
                </a:lnTo>
                <a:lnTo>
                  <a:pt x="0" y="2457450"/>
                </a:lnTo>
                <a:lnTo>
                  <a:pt x="3175" y="2438400"/>
                </a:lnTo>
                <a:lnTo>
                  <a:pt x="9525" y="2416175"/>
                </a:lnTo>
                <a:lnTo>
                  <a:pt x="34925" y="2355850"/>
                </a:lnTo>
                <a:lnTo>
                  <a:pt x="50800" y="2317750"/>
                </a:lnTo>
                <a:lnTo>
                  <a:pt x="60325" y="2282825"/>
                </a:lnTo>
                <a:lnTo>
                  <a:pt x="66675" y="2251075"/>
                </a:lnTo>
                <a:lnTo>
                  <a:pt x="69850" y="2222500"/>
                </a:lnTo>
                <a:lnTo>
                  <a:pt x="73025" y="2171700"/>
                </a:lnTo>
                <a:lnTo>
                  <a:pt x="73025" y="2133600"/>
                </a:lnTo>
                <a:lnTo>
                  <a:pt x="79375" y="2098675"/>
                </a:lnTo>
                <a:lnTo>
                  <a:pt x="98425" y="2038350"/>
                </a:lnTo>
                <a:lnTo>
                  <a:pt x="123825" y="1955800"/>
                </a:lnTo>
                <a:lnTo>
                  <a:pt x="155575" y="1863725"/>
                </a:lnTo>
                <a:lnTo>
                  <a:pt x="190500" y="1768475"/>
                </a:lnTo>
                <a:lnTo>
                  <a:pt x="225425" y="1685925"/>
                </a:lnTo>
                <a:lnTo>
                  <a:pt x="244475" y="1647825"/>
                </a:lnTo>
                <a:lnTo>
                  <a:pt x="263525" y="1616075"/>
                </a:lnTo>
                <a:lnTo>
                  <a:pt x="279400" y="1593850"/>
                </a:lnTo>
                <a:lnTo>
                  <a:pt x="295275" y="1577975"/>
                </a:lnTo>
                <a:lnTo>
                  <a:pt x="311150" y="1558925"/>
                </a:lnTo>
                <a:lnTo>
                  <a:pt x="323850" y="1536700"/>
                </a:lnTo>
                <a:lnTo>
                  <a:pt x="333375" y="1508125"/>
                </a:lnTo>
                <a:lnTo>
                  <a:pt x="342900" y="1473200"/>
                </a:lnTo>
                <a:lnTo>
                  <a:pt x="358775" y="1393825"/>
                </a:lnTo>
                <a:lnTo>
                  <a:pt x="377825" y="1304925"/>
                </a:lnTo>
                <a:lnTo>
                  <a:pt x="387350" y="1263650"/>
                </a:lnTo>
                <a:lnTo>
                  <a:pt x="400050" y="1219200"/>
                </a:lnTo>
                <a:lnTo>
                  <a:pt x="415925" y="1181100"/>
                </a:lnTo>
                <a:lnTo>
                  <a:pt x="434975" y="1139825"/>
                </a:lnTo>
                <a:lnTo>
                  <a:pt x="457200" y="1104900"/>
                </a:lnTo>
                <a:lnTo>
                  <a:pt x="485775" y="1069975"/>
                </a:lnTo>
                <a:lnTo>
                  <a:pt x="514350" y="1041400"/>
                </a:lnTo>
                <a:lnTo>
                  <a:pt x="533400" y="1028700"/>
                </a:lnTo>
                <a:lnTo>
                  <a:pt x="552450" y="1019175"/>
                </a:lnTo>
                <a:lnTo>
                  <a:pt x="596900" y="977900"/>
                </a:lnTo>
                <a:lnTo>
                  <a:pt x="644525" y="936625"/>
                </a:lnTo>
                <a:lnTo>
                  <a:pt x="704850" y="885825"/>
                </a:lnTo>
                <a:lnTo>
                  <a:pt x="774700" y="838200"/>
                </a:lnTo>
                <a:lnTo>
                  <a:pt x="809625" y="815975"/>
                </a:lnTo>
                <a:lnTo>
                  <a:pt x="844550" y="793750"/>
                </a:lnTo>
                <a:lnTo>
                  <a:pt x="882650" y="774700"/>
                </a:lnTo>
                <a:lnTo>
                  <a:pt x="917575" y="758825"/>
                </a:lnTo>
                <a:lnTo>
                  <a:pt x="949325" y="749300"/>
                </a:lnTo>
                <a:lnTo>
                  <a:pt x="981075" y="742950"/>
                </a:lnTo>
                <a:lnTo>
                  <a:pt x="965200" y="698500"/>
                </a:lnTo>
                <a:lnTo>
                  <a:pt x="949325" y="657225"/>
                </a:lnTo>
                <a:lnTo>
                  <a:pt x="936625" y="612775"/>
                </a:lnTo>
                <a:lnTo>
                  <a:pt x="930275" y="574675"/>
                </a:lnTo>
                <a:lnTo>
                  <a:pt x="930275" y="558800"/>
                </a:lnTo>
                <a:lnTo>
                  <a:pt x="933450" y="549275"/>
                </a:lnTo>
                <a:lnTo>
                  <a:pt x="936625" y="546100"/>
                </a:lnTo>
                <a:lnTo>
                  <a:pt x="939800" y="546100"/>
                </a:lnTo>
                <a:lnTo>
                  <a:pt x="952500" y="549275"/>
                </a:lnTo>
                <a:lnTo>
                  <a:pt x="968375" y="561975"/>
                </a:lnTo>
                <a:lnTo>
                  <a:pt x="987425" y="581025"/>
                </a:lnTo>
                <a:lnTo>
                  <a:pt x="984250" y="555625"/>
                </a:lnTo>
                <a:lnTo>
                  <a:pt x="977900" y="488950"/>
                </a:lnTo>
                <a:lnTo>
                  <a:pt x="974725" y="444500"/>
                </a:lnTo>
                <a:lnTo>
                  <a:pt x="974725" y="396875"/>
                </a:lnTo>
                <a:lnTo>
                  <a:pt x="981075" y="342900"/>
                </a:lnTo>
                <a:lnTo>
                  <a:pt x="990600" y="288925"/>
                </a:lnTo>
                <a:lnTo>
                  <a:pt x="1006475" y="234950"/>
                </a:lnTo>
                <a:lnTo>
                  <a:pt x="1016000" y="209550"/>
                </a:lnTo>
                <a:lnTo>
                  <a:pt x="1028700" y="180975"/>
                </a:lnTo>
                <a:lnTo>
                  <a:pt x="1041400" y="158750"/>
                </a:lnTo>
                <a:lnTo>
                  <a:pt x="1060450" y="133350"/>
                </a:lnTo>
                <a:lnTo>
                  <a:pt x="1079500" y="111125"/>
                </a:lnTo>
                <a:lnTo>
                  <a:pt x="1098550" y="88900"/>
                </a:lnTo>
                <a:lnTo>
                  <a:pt x="1123950" y="69850"/>
                </a:lnTo>
                <a:lnTo>
                  <a:pt x="1152525" y="53975"/>
                </a:lnTo>
                <a:lnTo>
                  <a:pt x="1181100" y="38100"/>
                </a:lnTo>
                <a:lnTo>
                  <a:pt x="1216025" y="25400"/>
                </a:lnTo>
                <a:lnTo>
                  <a:pt x="1250950" y="15875"/>
                </a:lnTo>
                <a:lnTo>
                  <a:pt x="1289050" y="6350"/>
                </a:lnTo>
                <a:lnTo>
                  <a:pt x="1333500" y="3175"/>
                </a:lnTo>
                <a:lnTo>
                  <a:pt x="1381125" y="3175"/>
                </a:lnTo>
                <a:close/>
              </a:path>
            </a:pathLst>
          </a:custGeom>
          <a:solidFill>
            <a:sysClr val="windowText" lastClr="000000">
              <a:lumMod val="65000"/>
              <a:lumOff val="35000"/>
            </a:sysClr>
          </a:solidFill>
          <a:ln>
            <a:noFill/>
          </a:ln>
        </p:spPr>
        <p:txBody>
          <a:bodyPr vert="horz" wrap="square" lIns="45720" tIns="22860" rIns="45720" bIns="22860" numCol="1" anchor="t" anchorCtr="0" compatLnSpc="1">
            <a:prstTxWarp prst="textNoShape">
              <a:avLst/>
            </a:prstTxWarp>
            <a:noAutofit/>
          </a:bodyPr>
          <a:lstStyle/>
          <a:p>
            <a:pPr marL="0" marR="0" lvl="0" indent="0" defTabSz="914217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AU" sz="1800" b="0" i="0" u="none" strike="noStrike" kern="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54" name="speed">
            <a:extLst>
              <a:ext uri="{FF2B5EF4-FFF2-40B4-BE49-F238E27FC236}">
                <a16:creationId xmlns:a16="http://schemas.microsoft.com/office/drawing/2014/main" id="{8081355A-0530-4AD3-832C-F0DF62A0C3D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620960" y="5037961"/>
            <a:ext cx="1665580" cy="443198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  <a:sp3d prstMaterial="matte">
            <a:bevelT w="1270" h="1270"/>
          </a:sp3d>
        </p:spPr>
        <p:txBody>
          <a:bodyPr wrap="square" lIns="0" tIns="0" rIns="0" bIns="0" anchor="t" anchorCtr="0">
            <a:spAutoFit/>
            <a:sp3d/>
          </a:bodyPr>
          <a:lstStyle>
            <a:defPPr>
              <a:defRPr lang="ko-KR"/>
            </a:defPPr>
            <a:lvl1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prstClr val="white"/>
              </a:buClr>
              <a:defRPr kumimoji="1" sz="1400" b="1">
                <a:solidFill>
                  <a:schemeClr val="tx1">
                    <a:lumMod val="95000"/>
                    <a:lumOff val="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5pPr>
            <a:lvl6pPr>
              <a:defRPr kumimoji="1">
                <a:latin typeface="굴림" pitchFamily="50" charset="-127"/>
                <a:ea typeface="굴림" pitchFamily="50" charset="-127"/>
              </a:defRPr>
            </a:lvl6pPr>
            <a:lvl7pPr>
              <a:defRPr kumimoji="1">
                <a:latin typeface="굴림" pitchFamily="50" charset="-127"/>
                <a:ea typeface="굴림" pitchFamily="50" charset="-127"/>
              </a:defRPr>
            </a:lvl7pPr>
            <a:lvl8pPr>
              <a:defRPr kumimoji="1">
                <a:latin typeface="굴림" pitchFamily="50" charset="-127"/>
                <a:ea typeface="굴림" pitchFamily="50" charset="-127"/>
              </a:defRPr>
            </a:lvl8pPr>
            <a:lvl9pPr>
              <a:defRPr kumimoji="1">
                <a:latin typeface="굴림" pitchFamily="50" charset="-127"/>
                <a:ea typeface="굴림" pitchFamily="50" charset="-127"/>
              </a:defRPr>
            </a:lvl9pPr>
          </a:lstStyle>
          <a:p>
            <a:r>
              <a:rPr lang="zh-CN" altLang="en-US" sz="32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人口环境</a:t>
            </a:r>
            <a:endParaRPr lang="en-US" altLang="ko-KR" sz="3200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5" name="speed">
            <a:extLst>
              <a:ext uri="{FF2B5EF4-FFF2-40B4-BE49-F238E27FC236}">
                <a16:creationId xmlns:a16="http://schemas.microsoft.com/office/drawing/2014/main" id="{6388E0E0-195D-408B-A1FD-F4D8BB63AD1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787291" y="4105850"/>
            <a:ext cx="1633928" cy="387798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  <a:sp3d prstMaterial="matte">
            <a:bevelT w="1270" h="1270"/>
          </a:sp3d>
        </p:spPr>
        <p:txBody>
          <a:bodyPr wrap="square" lIns="0" tIns="0" rIns="0" bIns="0" anchor="t" anchorCtr="0">
            <a:spAutoFit/>
            <a:sp3d/>
          </a:bodyPr>
          <a:lstStyle>
            <a:defPPr>
              <a:defRPr lang="ko-KR"/>
            </a:defPPr>
            <a:lvl1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prstClr val="white"/>
              </a:buClr>
              <a:defRPr kumimoji="1" sz="1400" b="1">
                <a:solidFill>
                  <a:schemeClr val="tx1">
                    <a:lumMod val="95000"/>
                    <a:lumOff val="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5pPr>
            <a:lvl6pPr>
              <a:defRPr kumimoji="1">
                <a:latin typeface="굴림" pitchFamily="50" charset="-127"/>
                <a:ea typeface="굴림" pitchFamily="50" charset="-127"/>
              </a:defRPr>
            </a:lvl6pPr>
            <a:lvl7pPr>
              <a:defRPr kumimoji="1">
                <a:latin typeface="굴림" pitchFamily="50" charset="-127"/>
                <a:ea typeface="굴림" pitchFamily="50" charset="-127"/>
              </a:defRPr>
            </a:lvl7pPr>
            <a:lvl8pPr>
              <a:defRPr kumimoji="1">
                <a:latin typeface="굴림" pitchFamily="50" charset="-127"/>
                <a:ea typeface="굴림" pitchFamily="50" charset="-127"/>
              </a:defRPr>
            </a:lvl8pPr>
            <a:lvl9pPr>
              <a:defRPr kumimoji="1">
                <a:latin typeface="굴림" pitchFamily="50" charset="-127"/>
                <a:ea typeface="굴림" pitchFamily="50" charset="-127"/>
              </a:defRPr>
            </a:lvl9pPr>
          </a:lstStyle>
          <a:p>
            <a:r>
              <a:rPr lang="zh-CN" altLang="en-US" sz="28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市场环境</a:t>
            </a:r>
            <a:endParaRPr lang="en-US" altLang="ko-KR" sz="2800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56" name="speed">
            <a:extLst>
              <a:ext uri="{FF2B5EF4-FFF2-40B4-BE49-F238E27FC236}">
                <a16:creationId xmlns:a16="http://schemas.microsoft.com/office/drawing/2014/main" id="{7716B611-A6BE-4C9E-BD03-C19F033B92C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40713" y="3427251"/>
            <a:ext cx="1345827" cy="332399"/>
          </a:xfrm>
          <a:prstGeom prst="rect">
            <a:avLst/>
          </a:prstGeom>
          <a:noFill/>
          <a:scene3d>
            <a:camera prst="orthographicFront">
              <a:rot lat="0" lon="0" rev="0"/>
            </a:camera>
            <a:lightRig rig="threePt" dir="t"/>
          </a:scene3d>
          <a:sp3d prstMaterial="matte">
            <a:bevelT w="1270" h="1270"/>
          </a:sp3d>
        </p:spPr>
        <p:txBody>
          <a:bodyPr wrap="square" lIns="0" tIns="0" rIns="0" bIns="0" anchor="t" anchorCtr="0">
            <a:spAutoFit/>
            <a:sp3d/>
          </a:bodyPr>
          <a:lstStyle>
            <a:defPPr>
              <a:defRPr lang="ko-KR"/>
            </a:defPPr>
            <a:lvl1pPr fontAlgn="base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>
                <a:prstClr val="white"/>
              </a:buClr>
              <a:defRPr kumimoji="1" sz="1400" b="1">
                <a:solidFill>
                  <a:schemeClr val="tx1">
                    <a:lumMod val="95000"/>
                    <a:lumOff val="5000"/>
                  </a:schemeClr>
                </a:solidFill>
                <a:latin typeface="Tahoma" pitchFamily="34" charset="0"/>
                <a:ea typeface="Tahoma" pitchFamily="34" charset="0"/>
                <a:cs typeface="Tahoma" pitchFamily="34" charset="0"/>
              </a:defRPr>
            </a:lvl1pPr>
            <a:lvl2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2pPr>
            <a:lvl3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3pPr>
            <a:lvl4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4pPr>
            <a:lvl5pPr fontAlgn="base">
              <a:spcBef>
                <a:spcPct val="0"/>
              </a:spcBef>
              <a:spcAft>
                <a:spcPct val="0"/>
              </a:spcAft>
              <a:defRPr kumimoji="1">
                <a:latin typeface="굴림" pitchFamily="50" charset="-127"/>
                <a:ea typeface="굴림" pitchFamily="50" charset="-127"/>
              </a:defRPr>
            </a:lvl5pPr>
            <a:lvl6pPr>
              <a:defRPr kumimoji="1">
                <a:latin typeface="굴림" pitchFamily="50" charset="-127"/>
                <a:ea typeface="굴림" pitchFamily="50" charset="-127"/>
              </a:defRPr>
            </a:lvl6pPr>
            <a:lvl7pPr>
              <a:defRPr kumimoji="1">
                <a:latin typeface="굴림" pitchFamily="50" charset="-127"/>
                <a:ea typeface="굴림" pitchFamily="50" charset="-127"/>
              </a:defRPr>
            </a:lvl7pPr>
            <a:lvl8pPr>
              <a:defRPr kumimoji="1">
                <a:latin typeface="굴림" pitchFamily="50" charset="-127"/>
                <a:ea typeface="굴림" pitchFamily="50" charset="-127"/>
              </a:defRPr>
            </a:lvl8pPr>
            <a:lvl9pPr>
              <a:defRPr kumimoji="1">
                <a:latin typeface="굴림" pitchFamily="50" charset="-127"/>
                <a:ea typeface="굴림" pitchFamily="50" charset="-127"/>
              </a:defRPr>
            </a:lvl9pPr>
          </a:lstStyle>
          <a:p>
            <a:r>
              <a:rPr lang="zh-CN" altLang="en-US" sz="2400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rPr>
              <a:t>政策环境</a:t>
            </a:r>
            <a:endParaRPr lang="en-US" altLang="ko-KR" sz="2400" dirty="0">
              <a:solidFill>
                <a:schemeClr val="bg1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57" name="图片 56">
            <a:extLst>
              <a:ext uri="{FF2B5EF4-FFF2-40B4-BE49-F238E27FC236}">
                <a16:creationId xmlns:a16="http://schemas.microsoft.com/office/drawing/2014/main" id="{CA8C1B97-7F54-F343-8B8F-BCB5E8AA900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2" y="284328"/>
            <a:ext cx="902150" cy="719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7614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30"/>
          <p:cNvSpPr txBox="1"/>
          <p:nvPr/>
        </p:nvSpPr>
        <p:spPr>
          <a:xfrm>
            <a:off x="1541231" y="1227120"/>
            <a:ext cx="8673721" cy="6771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中医</a:t>
            </a:r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在医疗领域</a:t>
            </a:r>
            <a:r>
              <a:rPr lang="zh-CN" altLang="en-US" sz="24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占比 </a:t>
            </a:r>
            <a:r>
              <a:rPr lang="en-US" altLang="zh-CN" sz="4400" b="1" dirty="0" smtClean="0">
                <a:solidFill>
                  <a:schemeClr val="accent1"/>
                </a:solidFill>
                <a:latin typeface="Agency FB" panose="020B0503020202020204" pitchFamily="34" charset="0"/>
                <a:ea typeface="微软雅黑" pitchFamily="34" charset="-122"/>
              </a:rPr>
              <a:t>14.7</a:t>
            </a:r>
            <a:r>
              <a:rPr lang="en-US" altLang="zh-CN" sz="2400" b="1" dirty="0" smtClean="0">
                <a:solidFill>
                  <a:schemeClr val="accent1"/>
                </a:solidFill>
                <a:latin typeface="Agency FB" panose="020B0503020202020204" pitchFamily="34" charset="0"/>
                <a:ea typeface="微软雅黑" pitchFamily="34" charset="-122"/>
              </a:rPr>
              <a:t>% </a:t>
            </a:r>
            <a:endParaRPr lang="zh-CN" altLang="en-US" sz="2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2" name="组合 21"/>
          <p:cNvGrpSpPr/>
          <p:nvPr/>
        </p:nvGrpSpPr>
        <p:grpSpPr>
          <a:xfrm>
            <a:off x="1541233" y="2219932"/>
            <a:ext cx="2201598" cy="2201598"/>
            <a:chOff x="1766094" y="2627734"/>
            <a:chExt cx="2610644" cy="2610644"/>
          </a:xfrm>
        </p:grpSpPr>
        <p:sp>
          <p:nvSpPr>
            <p:cNvPr id="25" name="椭圆 24"/>
            <p:cNvSpPr/>
            <p:nvPr/>
          </p:nvSpPr>
          <p:spPr>
            <a:xfrm>
              <a:off x="1766094" y="2627734"/>
              <a:ext cx="2610644" cy="2610644"/>
            </a:xfrm>
            <a:prstGeom prst="ellipse">
              <a:avLst/>
            </a:prstGeom>
            <a:noFill/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20" name="任意多边形 19"/>
            <p:cNvSpPr/>
            <p:nvPr/>
          </p:nvSpPr>
          <p:spPr>
            <a:xfrm>
              <a:off x="1856582" y="2718222"/>
              <a:ext cx="2429668" cy="2429668"/>
            </a:xfrm>
            <a:custGeom>
              <a:avLst/>
              <a:gdLst>
                <a:gd name="connsiteX0" fmla="*/ 1214834 w 2429668"/>
                <a:gd name="connsiteY0" fmla="*/ 235897 h 2429668"/>
                <a:gd name="connsiteX1" fmla="*/ 235897 w 2429668"/>
                <a:gd name="connsiteY1" fmla="*/ 1214834 h 2429668"/>
                <a:gd name="connsiteX2" fmla="*/ 1214834 w 2429668"/>
                <a:gd name="connsiteY2" fmla="*/ 2193771 h 2429668"/>
                <a:gd name="connsiteX3" fmla="*/ 2193771 w 2429668"/>
                <a:gd name="connsiteY3" fmla="*/ 1214834 h 2429668"/>
                <a:gd name="connsiteX4" fmla="*/ 1214834 w 2429668"/>
                <a:gd name="connsiteY4" fmla="*/ 235897 h 2429668"/>
                <a:gd name="connsiteX5" fmla="*/ 1214834 w 2429668"/>
                <a:gd name="connsiteY5" fmla="*/ 0 h 2429668"/>
                <a:gd name="connsiteX6" fmla="*/ 2429668 w 2429668"/>
                <a:gd name="connsiteY6" fmla="*/ 1214834 h 2429668"/>
                <a:gd name="connsiteX7" fmla="*/ 1214834 w 2429668"/>
                <a:gd name="connsiteY7" fmla="*/ 2429668 h 2429668"/>
                <a:gd name="connsiteX8" fmla="*/ 0 w 2429668"/>
                <a:gd name="connsiteY8" fmla="*/ 1214834 h 2429668"/>
                <a:gd name="connsiteX9" fmla="*/ 1214834 w 2429668"/>
                <a:gd name="connsiteY9" fmla="*/ 0 h 2429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29668" h="2429668">
                  <a:moveTo>
                    <a:pt x="1214834" y="235897"/>
                  </a:moveTo>
                  <a:cubicBezTo>
                    <a:pt x="674182" y="235897"/>
                    <a:pt x="235897" y="674182"/>
                    <a:pt x="235897" y="1214834"/>
                  </a:cubicBezTo>
                  <a:cubicBezTo>
                    <a:pt x="235897" y="1755486"/>
                    <a:pt x="674182" y="2193771"/>
                    <a:pt x="1214834" y="2193771"/>
                  </a:cubicBezTo>
                  <a:cubicBezTo>
                    <a:pt x="1755486" y="2193771"/>
                    <a:pt x="2193771" y="1755486"/>
                    <a:pt x="2193771" y="1214834"/>
                  </a:cubicBezTo>
                  <a:cubicBezTo>
                    <a:pt x="2193771" y="674182"/>
                    <a:pt x="1755486" y="235897"/>
                    <a:pt x="1214834" y="235897"/>
                  </a:cubicBezTo>
                  <a:close/>
                  <a:moveTo>
                    <a:pt x="1214834" y="0"/>
                  </a:moveTo>
                  <a:cubicBezTo>
                    <a:pt x="1885768" y="0"/>
                    <a:pt x="2429668" y="543900"/>
                    <a:pt x="2429668" y="1214834"/>
                  </a:cubicBezTo>
                  <a:cubicBezTo>
                    <a:pt x="2429668" y="1885768"/>
                    <a:pt x="1885768" y="2429668"/>
                    <a:pt x="1214834" y="2429668"/>
                  </a:cubicBezTo>
                  <a:cubicBezTo>
                    <a:pt x="543900" y="2429668"/>
                    <a:pt x="0" y="1885768"/>
                    <a:pt x="0" y="1214834"/>
                  </a:cubicBezTo>
                  <a:cubicBezTo>
                    <a:pt x="0" y="543900"/>
                    <a:pt x="543900" y="0"/>
                    <a:pt x="12148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sp>
        <p:nvSpPr>
          <p:cNvPr id="19" name="TextBox 30"/>
          <p:cNvSpPr txBox="1"/>
          <p:nvPr/>
        </p:nvSpPr>
        <p:spPr>
          <a:xfrm>
            <a:off x="1901527" y="3169840"/>
            <a:ext cx="1535725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2400" b="1" spc="300" dirty="0">
                <a:solidFill>
                  <a:schemeClr val="accent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54243</a:t>
            </a:r>
            <a:r>
              <a:rPr lang="zh-CN" altLang="en-US" sz="2400" b="1" spc="300" dirty="0">
                <a:solidFill>
                  <a:schemeClr val="accent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家</a:t>
            </a:r>
          </a:p>
        </p:txBody>
      </p:sp>
      <p:grpSp>
        <p:nvGrpSpPr>
          <p:cNvPr id="21" name="组合 20"/>
          <p:cNvGrpSpPr/>
          <p:nvPr/>
        </p:nvGrpSpPr>
        <p:grpSpPr>
          <a:xfrm>
            <a:off x="1541231" y="2233184"/>
            <a:ext cx="2188347" cy="2188347"/>
            <a:chOff x="1766094" y="2627734"/>
            <a:chExt cx="2610644" cy="2610644"/>
          </a:xfrm>
        </p:grpSpPr>
        <p:sp>
          <p:nvSpPr>
            <p:cNvPr id="11" name="弧形 10"/>
            <p:cNvSpPr/>
            <p:nvPr/>
          </p:nvSpPr>
          <p:spPr>
            <a:xfrm>
              <a:off x="1928972" y="2790612"/>
              <a:ext cx="2284888" cy="2284888"/>
            </a:xfrm>
            <a:prstGeom prst="arc">
              <a:avLst>
                <a:gd name="adj1" fmla="val 16200000"/>
                <a:gd name="adj2" fmla="val 758092"/>
              </a:avLst>
            </a:prstGeom>
            <a:ln w="330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2400" dirty="0"/>
            </a:p>
          </p:txBody>
        </p:sp>
        <p:sp>
          <p:nvSpPr>
            <p:cNvPr id="12" name="椭圆 11"/>
            <p:cNvSpPr/>
            <p:nvPr/>
          </p:nvSpPr>
          <p:spPr>
            <a:xfrm>
              <a:off x="1766094" y="2627734"/>
              <a:ext cx="2610644" cy="2610644"/>
            </a:xfrm>
            <a:prstGeom prst="ellipse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sp>
        <p:nvSpPr>
          <p:cNvPr id="27" name="TextBox 30"/>
          <p:cNvSpPr txBox="1"/>
          <p:nvPr/>
        </p:nvSpPr>
        <p:spPr>
          <a:xfrm>
            <a:off x="1645369" y="4715793"/>
            <a:ext cx="1862835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中医机构</a:t>
            </a:r>
          </a:p>
        </p:txBody>
      </p:sp>
      <p:sp>
        <p:nvSpPr>
          <p:cNvPr id="29" name="TextBox 30"/>
          <p:cNvSpPr txBox="1"/>
          <p:nvPr/>
        </p:nvSpPr>
        <p:spPr>
          <a:xfrm>
            <a:off x="5164583" y="4715793"/>
            <a:ext cx="1862835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中医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8767813" y="4715793"/>
            <a:ext cx="1862835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患者</a:t>
            </a:r>
          </a:p>
        </p:txBody>
      </p:sp>
      <p:sp>
        <p:nvSpPr>
          <p:cNvPr id="32" name="TextBox 29"/>
          <p:cNvSpPr txBox="1"/>
          <p:nvPr/>
        </p:nvSpPr>
        <p:spPr>
          <a:xfrm>
            <a:off x="1218635" y="5298881"/>
            <a:ext cx="2663474" cy="59195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2400"/>
              </a:lnSpc>
            </a:pPr>
            <a:r>
              <a:rPr lang="en-US" altLang="zh-CN" sz="1600" dirty="0">
                <a:solidFill>
                  <a:schemeClr val="tx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2017</a:t>
            </a:r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年末，全国中医类医疗卫生机构总数达</a:t>
            </a:r>
            <a:r>
              <a:rPr lang="en-US" altLang="zh-CN" sz="1600" dirty="0">
                <a:solidFill>
                  <a:schemeClr val="tx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54243</a:t>
            </a:r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个</a:t>
            </a:r>
            <a:endParaRPr lang="en-US" altLang="zh-CN" sz="1600" dirty="0">
              <a:solidFill>
                <a:schemeClr val="tx2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3" name="TextBox 29"/>
          <p:cNvSpPr txBox="1"/>
          <p:nvPr/>
        </p:nvSpPr>
        <p:spPr>
          <a:xfrm>
            <a:off x="4358371" y="5298881"/>
            <a:ext cx="3686021" cy="120751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2400"/>
              </a:lnSpc>
            </a:pPr>
            <a:r>
              <a:rPr lang="en-US" altLang="zh-CN" sz="1600" dirty="0">
                <a:solidFill>
                  <a:schemeClr val="tx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2017</a:t>
            </a:r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年末，全国中医药卫生人员总数达</a:t>
            </a:r>
            <a:r>
              <a:rPr lang="en-US" altLang="zh-CN" sz="1600" dirty="0">
                <a:solidFill>
                  <a:schemeClr val="tx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66.4</a:t>
            </a:r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万人，比上年增加</a:t>
            </a:r>
            <a:r>
              <a:rPr lang="en-US" altLang="zh-CN" sz="1600" dirty="0">
                <a:solidFill>
                  <a:schemeClr val="tx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5.1</a:t>
            </a:r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万人（增长</a:t>
            </a:r>
            <a:r>
              <a:rPr lang="en-US" altLang="zh-CN" sz="1600" dirty="0">
                <a:solidFill>
                  <a:schemeClr val="tx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8.3%</a:t>
            </a:r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）。其中：中医类别执业（助理）医师</a:t>
            </a:r>
            <a:r>
              <a:rPr lang="en-US" altLang="zh-CN" sz="1600" dirty="0">
                <a:solidFill>
                  <a:schemeClr val="tx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52.7</a:t>
            </a:r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万人，中药师（士）</a:t>
            </a:r>
            <a:r>
              <a:rPr lang="en-US" altLang="zh-CN" sz="1600" dirty="0">
                <a:solidFill>
                  <a:schemeClr val="tx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12.0</a:t>
            </a:r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万人</a:t>
            </a:r>
            <a:endParaRPr lang="en-US" altLang="zh-CN" sz="1600" dirty="0">
              <a:solidFill>
                <a:schemeClr val="tx2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4" name="TextBox 29"/>
          <p:cNvSpPr txBox="1"/>
          <p:nvPr/>
        </p:nvSpPr>
        <p:spPr>
          <a:xfrm>
            <a:off x="8247993" y="5298881"/>
            <a:ext cx="2902474" cy="89973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2400"/>
              </a:lnSpc>
            </a:pPr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中医类医疗机构诊疗人次逐年增加，截止</a:t>
            </a:r>
            <a:r>
              <a:rPr lang="en-US" altLang="zh-CN" sz="1600" dirty="0">
                <a:solidFill>
                  <a:schemeClr val="tx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2017</a:t>
            </a:r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年</a:t>
            </a:r>
            <a:r>
              <a:rPr lang="en-US" altLang="zh-CN" sz="1600" dirty="0">
                <a:solidFill>
                  <a:schemeClr val="tx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10</a:t>
            </a:r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月，诊疗人次已经突破</a:t>
            </a:r>
            <a:r>
              <a:rPr lang="en-US" altLang="zh-CN" sz="1600" dirty="0">
                <a:solidFill>
                  <a:schemeClr val="tx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10</a:t>
            </a:r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亿人次</a:t>
            </a:r>
            <a:endParaRPr lang="en-US" altLang="zh-CN" sz="1600" dirty="0">
              <a:solidFill>
                <a:schemeClr val="tx2">
                  <a:lumMod val="50000"/>
                </a:schemeClr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52" name="组合 51">
            <a:extLst>
              <a:ext uri="{FF2B5EF4-FFF2-40B4-BE49-F238E27FC236}">
                <a16:creationId xmlns:a16="http://schemas.microsoft.com/office/drawing/2014/main" id="{1CC36C85-8AE0-414E-B29A-E87B261D4A4C}"/>
              </a:ext>
            </a:extLst>
          </p:cNvPr>
          <p:cNvGrpSpPr/>
          <p:nvPr/>
        </p:nvGrpSpPr>
        <p:grpSpPr>
          <a:xfrm>
            <a:off x="5019929" y="2219932"/>
            <a:ext cx="2201598" cy="2201598"/>
            <a:chOff x="1766094" y="2627734"/>
            <a:chExt cx="2610644" cy="2610644"/>
          </a:xfrm>
        </p:grpSpPr>
        <p:sp>
          <p:nvSpPr>
            <p:cNvPr id="53" name="椭圆 52">
              <a:extLst>
                <a:ext uri="{FF2B5EF4-FFF2-40B4-BE49-F238E27FC236}">
                  <a16:creationId xmlns:a16="http://schemas.microsoft.com/office/drawing/2014/main" id="{36BFDC32-C835-9C4E-886E-1AE7F323C38A}"/>
                </a:ext>
              </a:extLst>
            </p:cNvPr>
            <p:cNvSpPr/>
            <p:nvPr/>
          </p:nvSpPr>
          <p:spPr>
            <a:xfrm>
              <a:off x="1766094" y="2627734"/>
              <a:ext cx="2610644" cy="2610644"/>
            </a:xfrm>
            <a:prstGeom prst="ellipse">
              <a:avLst/>
            </a:prstGeom>
            <a:noFill/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54" name="任意多边形 19">
              <a:extLst>
                <a:ext uri="{FF2B5EF4-FFF2-40B4-BE49-F238E27FC236}">
                  <a16:creationId xmlns:a16="http://schemas.microsoft.com/office/drawing/2014/main" id="{7FD49BF7-ECB7-FD43-ABE6-67B7AB59D7BD}"/>
                </a:ext>
              </a:extLst>
            </p:cNvPr>
            <p:cNvSpPr/>
            <p:nvPr/>
          </p:nvSpPr>
          <p:spPr>
            <a:xfrm>
              <a:off x="1856582" y="2718222"/>
              <a:ext cx="2429668" cy="2429668"/>
            </a:xfrm>
            <a:custGeom>
              <a:avLst/>
              <a:gdLst>
                <a:gd name="connsiteX0" fmla="*/ 1214834 w 2429668"/>
                <a:gd name="connsiteY0" fmla="*/ 235897 h 2429668"/>
                <a:gd name="connsiteX1" fmla="*/ 235897 w 2429668"/>
                <a:gd name="connsiteY1" fmla="*/ 1214834 h 2429668"/>
                <a:gd name="connsiteX2" fmla="*/ 1214834 w 2429668"/>
                <a:gd name="connsiteY2" fmla="*/ 2193771 h 2429668"/>
                <a:gd name="connsiteX3" fmla="*/ 2193771 w 2429668"/>
                <a:gd name="connsiteY3" fmla="*/ 1214834 h 2429668"/>
                <a:gd name="connsiteX4" fmla="*/ 1214834 w 2429668"/>
                <a:gd name="connsiteY4" fmla="*/ 235897 h 2429668"/>
                <a:gd name="connsiteX5" fmla="*/ 1214834 w 2429668"/>
                <a:gd name="connsiteY5" fmla="*/ 0 h 2429668"/>
                <a:gd name="connsiteX6" fmla="*/ 2429668 w 2429668"/>
                <a:gd name="connsiteY6" fmla="*/ 1214834 h 2429668"/>
                <a:gd name="connsiteX7" fmla="*/ 1214834 w 2429668"/>
                <a:gd name="connsiteY7" fmla="*/ 2429668 h 2429668"/>
                <a:gd name="connsiteX8" fmla="*/ 0 w 2429668"/>
                <a:gd name="connsiteY8" fmla="*/ 1214834 h 2429668"/>
                <a:gd name="connsiteX9" fmla="*/ 1214834 w 2429668"/>
                <a:gd name="connsiteY9" fmla="*/ 0 h 2429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29668" h="2429668">
                  <a:moveTo>
                    <a:pt x="1214834" y="235897"/>
                  </a:moveTo>
                  <a:cubicBezTo>
                    <a:pt x="674182" y="235897"/>
                    <a:pt x="235897" y="674182"/>
                    <a:pt x="235897" y="1214834"/>
                  </a:cubicBezTo>
                  <a:cubicBezTo>
                    <a:pt x="235897" y="1755486"/>
                    <a:pt x="674182" y="2193771"/>
                    <a:pt x="1214834" y="2193771"/>
                  </a:cubicBezTo>
                  <a:cubicBezTo>
                    <a:pt x="1755486" y="2193771"/>
                    <a:pt x="2193771" y="1755486"/>
                    <a:pt x="2193771" y="1214834"/>
                  </a:cubicBezTo>
                  <a:cubicBezTo>
                    <a:pt x="2193771" y="674182"/>
                    <a:pt x="1755486" y="235897"/>
                    <a:pt x="1214834" y="235897"/>
                  </a:cubicBezTo>
                  <a:close/>
                  <a:moveTo>
                    <a:pt x="1214834" y="0"/>
                  </a:moveTo>
                  <a:cubicBezTo>
                    <a:pt x="1885768" y="0"/>
                    <a:pt x="2429668" y="543900"/>
                    <a:pt x="2429668" y="1214834"/>
                  </a:cubicBezTo>
                  <a:cubicBezTo>
                    <a:pt x="2429668" y="1885768"/>
                    <a:pt x="1885768" y="2429668"/>
                    <a:pt x="1214834" y="2429668"/>
                  </a:cubicBezTo>
                  <a:cubicBezTo>
                    <a:pt x="543900" y="2429668"/>
                    <a:pt x="0" y="1885768"/>
                    <a:pt x="0" y="1214834"/>
                  </a:cubicBezTo>
                  <a:cubicBezTo>
                    <a:pt x="0" y="543900"/>
                    <a:pt x="543900" y="0"/>
                    <a:pt x="12148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sp>
        <p:nvSpPr>
          <p:cNvPr id="55" name="TextBox 30">
            <a:extLst>
              <a:ext uri="{FF2B5EF4-FFF2-40B4-BE49-F238E27FC236}">
                <a16:creationId xmlns:a16="http://schemas.microsoft.com/office/drawing/2014/main" id="{37E430F1-148E-584D-8B95-E29CAA2D6094}"/>
              </a:ext>
            </a:extLst>
          </p:cNvPr>
          <p:cNvSpPr txBox="1"/>
          <p:nvPr/>
        </p:nvSpPr>
        <p:spPr>
          <a:xfrm>
            <a:off x="5433520" y="3169840"/>
            <a:ext cx="1535725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zh-CN" sz="2400" b="1" spc="300" dirty="0">
                <a:solidFill>
                  <a:schemeClr val="accent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66.4</a:t>
            </a:r>
            <a:r>
              <a:rPr lang="zh-CN" altLang="en-US" sz="2400" b="1" spc="300" dirty="0">
                <a:solidFill>
                  <a:schemeClr val="accent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万人</a:t>
            </a:r>
          </a:p>
        </p:txBody>
      </p: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C077A6EC-37EE-2A4A-86B2-CFDA7DB59692}"/>
              </a:ext>
            </a:extLst>
          </p:cNvPr>
          <p:cNvGrpSpPr/>
          <p:nvPr/>
        </p:nvGrpSpPr>
        <p:grpSpPr>
          <a:xfrm>
            <a:off x="5019927" y="2233184"/>
            <a:ext cx="2188347" cy="2188347"/>
            <a:chOff x="1766094" y="2627734"/>
            <a:chExt cx="2610644" cy="2610644"/>
          </a:xfrm>
        </p:grpSpPr>
        <p:sp>
          <p:nvSpPr>
            <p:cNvPr id="57" name="弧形 10">
              <a:extLst>
                <a:ext uri="{FF2B5EF4-FFF2-40B4-BE49-F238E27FC236}">
                  <a16:creationId xmlns:a16="http://schemas.microsoft.com/office/drawing/2014/main" id="{DC7A58D2-502B-8446-9CDE-D19E30F4E280}"/>
                </a:ext>
              </a:extLst>
            </p:cNvPr>
            <p:cNvSpPr/>
            <p:nvPr/>
          </p:nvSpPr>
          <p:spPr>
            <a:xfrm>
              <a:off x="1928972" y="2790612"/>
              <a:ext cx="2284888" cy="2284888"/>
            </a:xfrm>
            <a:prstGeom prst="arc">
              <a:avLst>
                <a:gd name="adj1" fmla="val 16200000"/>
                <a:gd name="adj2" fmla="val 758092"/>
              </a:avLst>
            </a:prstGeom>
            <a:ln w="330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2400" dirty="0"/>
            </a:p>
          </p:txBody>
        </p:sp>
        <p:sp>
          <p:nvSpPr>
            <p:cNvPr id="58" name="椭圆 57">
              <a:extLst>
                <a:ext uri="{FF2B5EF4-FFF2-40B4-BE49-F238E27FC236}">
                  <a16:creationId xmlns:a16="http://schemas.microsoft.com/office/drawing/2014/main" id="{1C0C866D-EA2A-F847-822C-2543FE237327}"/>
                </a:ext>
              </a:extLst>
            </p:cNvPr>
            <p:cNvSpPr/>
            <p:nvPr/>
          </p:nvSpPr>
          <p:spPr>
            <a:xfrm>
              <a:off x="1766094" y="2627734"/>
              <a:ext cx="2610644" cy="2610644"/>
            </a:xfrm>
            <a:prstGeom prst="ellipse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grpSp>
        <p:nvGrpSpPr>
          <p:cNvPr id="59" name="组合 58">
            <a:extLst>
              <a:ext uri="{FF2B5EF4-FFF2-40B4-BE49-F238E27FC236}">
                <a16:creationId xmlns:a16="http://schemas.microsoft.com/office/drawing/2014/main" id="{C280FFBC-85F6-6D4D-8D4B-8BA40AD02702}"/>
              </a:ext>
            </a:extLst>
          </p:cNvPr>
          <p:cNvGrpSpPr/>
          <p:nvPr/>
        </p:nvGrpSpPr>
        <p:grpSpPr>
          <a:xfrm>
            <a:off x="8498625" y="2219932"/>
            <a:ext cx="2201598" cy="2201598"/>
            <a:chOff x="1766094" y="2627734"/>
            <a:chExt cx="2610644" cy="2610644"/>
          </a:xfrm>
        </p:grpSpPr>
        <p:sp>
          <p:nvSpPr>
            <p:cNvPr id="60" name="椭圆 59">
              <a:extLst>
                <a:ext uri="{FF2B5EF4-FFF2-40B4-BE49-F238E27FC236}">
                  <a16:creationId xmlns:a16="http://schemas.microsoft.com/office/drawing/2014/main" id="{B583AFEF-F9F0-2041-8623-AB4E240E9AA5}"/>
                </a:ext>
              </a:extLst>
            </p:cNvPr>
            <p:cNvSpPr/>
            <p:nvPr/>
          </p:nvSpPr>
          <p:spPr>
            <a:xfrm>
              <a:off x="1766094" y="2627734"/>
              <a:ext cx="2610644" cy="2610644"/>
            </a:xfrm>
            <a:prstGeom prst="ellipse">
              <a:avLst/>
            </a:prstGeom>
            <a:noFill/>
            <a:ln w="127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61" name="任意多边形 19">
              <a:extLst>
                <a:ext uri="{FF2B5EF4-FFF2-40B4-BE49-F238E27FC236}">
                  <a16:creationId xmlns:a16="http://schemas.microsoft.com/office/drawing/2014/main" id="{CD776F7A-FEB4-274C-A1B2-2A4054C0B1E2}"/>
                </a:ext>
              </a:extLst>
            </p:cNvPr>
            <p:cNvSpPr/>
            <p:nvPr/>
          </p:nvSpPr>
          <p:spPr>
            <a:xfrm>
              <a:off x="1856582" y="2718222"/>
              <a:ext cx="2429668" cy="2429668"/>
            </a:xfrm>
            <a:custGeom>
              <a:avLst/>
              <a:gdLst>
                <a:gd name="connsiteX0" fmla="*/ 1214834 w 2429668"/>
                <a:gd name="connsiteY0" fmla="*/ 235897 h 2429668"/>
                <a:gd name="connsiteX1" fmla="*/ 235897 w 2429668"/>
                <a:gd name="connsiteY1" fmla="*/ 1214834 h 2429668"/>
                <a:gd name="connsiteX2" fmla="*/ 1214834 w 2429668"/>
                <a:gd name="connsiteY2" fmla="*/ 2193771 h 2429668"/>
                <a:gd name="connsiteX3" fmla="*/ 2193771 w 2429668"/>
                <a:gd name="connsiteY3" fmla="*/ 1214834 h 2429668"/>
                <a:gd name="connsiteX4" fmla="*/ 1214834 w 2429668"/>
                <a:gd name="connsiteY4" fmla="*/ 235897 h 2429668"/>
                <a:gd name="connsiteX5" fmla="*/ 1214834 w 2429668"/>
                <a:gd name="connsiteY5" fmla="*/ 0 h 2429668"/>
                <a:gd name="connsiteX6" fmla="*/ 2429668 w 2429668"/>
                <a:gd name="connsiteY6" fmla="*/ 1214834 h 2429668"/>
                <a:gd name="connsiteX7" fmla="*/ 1214834 w 2429668"/>
                <a:gd name="connsiteY7" fmla="*/ 2429668 h 2429668"/>
                <a:gd name="connsiteX8" fmla="*/ 0 w 2429668"/>
                <a:gd name="connsiteY8" fmla="*/ 1214834 h 2429668"/>
                <a:gd name="connsiteX9" fmla="*/ 1214834 w 2429668"/>
                <a:gd name="connsiteY9" fmla="*/ 0 h 2429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29668" h="2429668">
                  <a:moveTo>
                    <a:pt x="1214834" y="235897"/>
                  </a:moveTo>
                  <a:cubicBezTo>
                    <a:pt x="674182" y="235897"/>
                    <a:pt x="235897" y="674182"/>
                    <a:pt x="235897" y="1214834"/>
                  </a:cubicBezTo>
                  <a:cubicBezTo>
                    <a:pt x="235897" y="1755486"/>
                    <a:pt x="674182" y="2193771"/>
                    <a:pt x="1214834" y="2193771"/>
                  </a:cubicBezTo>
                  <a:cubicBezTo>
                    <a:pt x="1755486" y="2193771"/>
                    <a:pt x="2193771" y="1755486"/>
                    <a:pt x="2193771" y="1214834"/>
                  </a:cubicBezTo>
                  <a:cubicBezTo>
                    <a:pt x="2193771" y="674182"/>
                    <a:pt x="1755486" y="235897"/>
                    <a:pt x="1214834" y="235897"/>
                  </a:cubicBezTo>
                  <a:close/>
                  <a:moveTo>
                    <a:pt x="1214834" y="0"/>
                  </a:moveTo>
                  <a:cubicBezTo>
                    <a:pt x="1885768" y="0"/>
                    <a:pt x="2429668" y="543900"/>
                    <a:pt x="2429668" y="1214834"/>
                  </a:cubicBezTo>
                  <a:cubicBezTo>
                    <a:pt x="2429668" y="1885768"/>
                    <a:pt x="1885768" y="2429668"/>
                    <a:pt x="1214834" y="2429668"/>
                  </a:cubicBezTo>
                  <a:cubicBezTo>
                    <a:pt x="543900" y="2429668"/>
                    <a:pt x="0" y="1885768"/>
                    <a:pt x="0" y="1214834"/>
                  </a:cubicBezTo>
                  <a:cubicBezTo>
                    <a:pt x="0" y="543900"/>
                    <a:pt x="543900" y="0"/>
                    <a:pt x="121483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sp>
        <p:nvSpPr>
          <p:cNvPr id="62" name="TextBox 30">
            <a:extLst>
              <a:ext uri="{FF2B5EF4-FFF2-40B4-BE49-F238E27FC236}">
                <a16:creationId xmlns:a16="http://schemas.microsoft.com/office/drawing/2014/main" id="{DCD4A50D-0D72-304F-B5DE-E57AA4E2FEA1}"/>
              </a:ext>
            </a:extLst>
          </p:cNvPr>
          <p:cNvSpPr txBox="1"/>
          <p:nvPr/>
        </p:nvSpPr>
        <p:spPr>
          <a:xfrm>
            <a:off x="8968205" y="3169840"/>
            <a:ext cx="1356033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altLang="zh-CN" sz="2400" b="1" spc="300" dirty="0">
                <a:solidFill>
                  <a:schemeClr val="accent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10</a:t>
            </a:r>
            <a:r>
              <a:rPr lang="zh-CN" altLang="en-US" sz="2400" b="1" spc="300" dirty="0">
                <a:solidFill>
                  <a:schemeClr val="accent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亿人</a:t>
            </a:r>
          </a:p>
        </p:txBody>
      </p:sp>
      <p:grpSp>
        <p:nvGrpSpPr>
          <p:cNvPr id="63" name="组合 62">
            <a:extLst>
              <a:ext uri="{FF2B5EF4-FFF2-40B4-BE49-F238E27FC236}">
                <a16:creationId xmlns:a16="http://schemas.microsoft.com/office/drawing/2014/main" id="{44D5EBC2-F0CD-154D-8DB5-FDF8A57EDAD6}"/>
              </a:ext>
            </a:extLst>
          </p:cNvPr>
          <p:cNvGrpSpPr/>
          <p:nvPr/>
        </p:nvGrpSpPr>
        <p:grpSpPr>
          <a:xfrm>
            <a:off x="8498623" y="2233184"/>
            <a:ext cx="2188347" cy="2188347"/>
            <a:chOff x="1766094" y="2627734"/>
            <a:chExt cx="2610644" cy="2610644"/>
          </a:xfrm>
        </p:grpSpPr>
        <p:sp>
          <p:nvSpPr>
            <p:cNvPr id="64" name="弧形 10">
              <a:extLst>
                <a:ext uri="{FF2B5EF4-FFF2-40B4-BE49-F238E27FC236}">
                  <a16:creationId xmlns:a16="http://schemas.microsoft.com/office/drawing/2014/main" id="{70534D14-131E-F74D-AA68-9E0AB7BE84C4}"/>
                </a:ext>
              </a:extLst>
            </p:cNvPr>
            <p:cNvSpPr/>
            <p:nvPr/>
          </p:nvSpPr>
          <p:spPr>
            <a:xfrm>
              <a:off x="1928972" y="2790612"/>
              <a:ext cx="2284888" cy="2284888"/>
            </a:xfrm>
            <a:prstGeom prst="arc">
              <a:avLst>
                <a:gd name="adj1" fmla="val 16200000"/>
                <a:gd name="adj2" fmla="val 758092"/>
              </a:avLst>
            </a:prstGeom>
            <a:ln w="3302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 sz="2400" dirty="0"/>
            </a:p>
          </p:txBody>
        </p:sp>
        <p:sp>
          <p:nvSpPr>
            <p:cNvPr id="65" name="椭圆 64">
              <a:extLst>
                <a:ext uri="{FF2B5EF4-FFF2-40B4-BE49-F238E27FC236}">
                  <a16:creationId xmlns:a16="http://schemas.microsoft.com/office/drawing/2014/main" id="{C05BBDAE-E812-B147-B973-9B0C0C41FB14}"/>
                </a:ext>
              </a:extLst>
            </p:cNvPr>
            <p:cNvSpPr/>
            <p:nvPr/>
          </p:nvSpPr>
          <p:spPr>
            <a:xfrm>
              <a:off x="1766094" y="2627734"/>
              <a:ext cx="2610644" cy="2610644"/>
            </a:xfrm>
            <a:prstGeom prst="ellipse">
              <a:avLst/>
            </a:prstGeom>
            <a:noFill/>
            <a:ln w="31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pic>
        <p:nvPicPr>
          <p:cNvPr id="72" name="图片 71">
            <a:extLst>
              <a:ext uri="{FF2B5EF4-FFF2-40B4-BE49-F238E27FC236}">
                <a16:creationId xmlns:a16="http://schemas.microsoft.com/office/drawing/2014/main" id="{3005B5E8-80B5-A44C-8482-8B97FB38D5A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2" y="284328"/>
            <a:ext cx="902150" cy="719105"/>
          </a:xfrm>
          <a:prstGeom prst="rect">
            <a:avLst/>
          </a:prstGeom>
        </p:spPr>
      </p:pic>
      <p:sp>
        <p:nvSpPr>
          <p:cNvPr id="73" name="TextBox 51">
            <a:extLst>
              <a:ext uri="{FF2B5EF4-FFF2-40B4-BE49-F238E27FC236}">
                <a16:creationId xmlns:a16="http://schemas.microsoft.com/office/drawing/2014/main" id="{A50BB10C-A8A0-5F45-8AB7-A56FA87D0D4D}"/>
              </a:ext>
            </a:extLst>
          </p:cNvPr>
          <p:cNvSpPr txBox="1"/>
          <p:nvPr/>
        </p:nvSpPr>
        <p:spPr>
          <a:xfrm>
            <a:off x="838349" y="426895"/>
            <a:ext cx="2954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tx2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规模巨大的中医市场</a:t>
            </a:r>
          </a:p>
        </p:txBody>
      </p:sp>
    </p:spTree>
    <p:extLst>
      <p:ext uri="{BB962C8B-B14F-4D97-AF65-F5344CB8AC3E}">
        <p14:creationId xmlns:p14="http://schemas.microsoft.com/office/powerpoint/2010/main" val="2095838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组合 60"/>
          <p:cNvGrpSpPr/>
          <p:nvPr/>
        </p:nvGrpSpPr>
        <p:grpSpPr>
          <a:xfrm>
            <a:off x="10994104" y="1206489"/>
            <a:ext cx="502571" cy="5154554"/>
            <a:chOff x="10994103" y="1484783"/>
            <a:chExt cx="502571" cy="4824537"/>
          </a:xfrm>
        </p:grpSpPr>
        <p:sp>
          <p:nvSpPr>
            <p:cNvPr id="54" name="等腰三角形 6"/>
            <p:cNvSpPr/>
            <p:nvPr/>
          </p:nvSpPr>
          <p:spPr>
            <a:xfrm rot="16200000" flipH="1">
              <a:off x="10693937" y="1784949"/>
              <a:ext cx="1102903" cy="502571"/>
            </a:xfrm>
            <a:custGeom>
              <a:avLst/>
              <a:gdLst>
                <a:gd name="connsiteX0" fmla="*/ 0 w 693325"/>
                <a:gd name="connsiteY0" fmla="*/ 728790 h 728790"/>
                <a:gd name="connsiteX1" fmla="*/ 693325 w 693325"/>
                <a:gd name="connsiteY1" fmla="*/ 0 h 728790"/>
                <a:gd name="connsiteX2" fmla="*/ 693325 w 693325"/>
                <a:gd name="connsiteY2" fmla="*/ 728790 h 728790"/>
                <a:gd name="connsiteX3" fmla="*/ 0 w 693325"/>
                <a:gd name="connsiteY3" fmla="*/ 728790 h 728790"/>
                <a:gd name="connsiteX0" fmla="*/ 0 w 1102903"/>
                <a:gd name="connsiteY0" fmla="*/ 500190 h 500190"/>
                <a:gd name="connsiteX1" fmla="*/ 1102903 w 1102903"/>
                <a:gd name="connsiteY1" fmla="*/ 0 h 500190"/>
                <a:gd name="connsiteX2" fmla="*/ 693325 w 1102903"/>
                <a:gd name="connsiteY2" fmla="*/ 500190 h 500190"/>
                <a:gd name="connsiteX3" fmla="*/ 0 w 1102903"/>
                <a:gd name="connsiteY3" fmla="*/ 500190 h 500190"/>
                <a:gd name="connsiteX0" fmla="*/ 0 w 1102903"/>
                <a:gd name="connsiteY0" fmla="*/ 500190 h 502571"/>
                <a:gd name="connsiteX1" fmla="*/ 1102903 w 1102903"/>
                <a:gd name="connsiteY1" fmla="*/ 0 h 502571"/>
                <a:gd name="connsiteX2" fmla="*/ 729047 w 1102903"/>
                <a:gd name="connsiteY2" fmla="*/ 502571 h 502571"/>
                <a:gd name="connsiteX3" fmla="*/ 0 w 1102903"/>
                <a:gd name="connsiteY3" fmla="*/ 500190 h 502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2903" h="502571">
                  <a:moveTo>
                    <a:pt x="0" y="500190"/>
                  </a:moveTo>
                  <a:lnTo>
                    <a:pt x="1102903" y="0"/>
                  </a:lnTo>
                  <a:lnTo>
                    <a:pt x="729047" y="502571"/>
                  </a:lnTo>
                  <a:lnTo>
                    <a:pt x="0" y="50019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cxnSp>
          <p:nvCxnSpPr>
            <p:cNvPr id="55" name="直接连接符 54"/>
            <p:cNvCxnSpPr/>
            <p:nvPr/>
          </p:nvCxnSpPr>
          <p:spPr>
            <a:xfrm flipH="1">
              <a:off x="11001690" y="2578162"/>
              <a:ext cx="1" cy="3731158"/>
            </a:xfrm>
            <a:prstGeom prst="line">
              <a:avLst/>
            </a:prstGeom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2" name="组合 61"/>
          <p:cNvGrpSpPr/>
          <p:nvPr/>
        </p:nvGrpSpPr>
        <p:grpSpPr>
          <a:xfrm>
            <a:off x="695325" y="1206489"/>
            <a:ext cx="502571" cy="5116078"/>
            <a:chOff x="695325" y="1484783"/>
            <a:chExt cx="502571" cy="5154554"/>
          </a:xfrm>
        </p:grpSpPr>
        <p:sp>
          <p:nvSpPr>
            <p:cNvPr id="7" name="等腰三角形 6"/>
            <p:cNvSpPr/>
            <p:nvPr/>
          </p:nvSpPr>
          <p:spPr>
            <a:xfrm rot="5400000">
              <a:off x="395159" y="1784949"/>
              <a:ext cx="1102903" cy="502571"/>
            </a:xfrm>
            <a:custGeom>
              <a:avLst/>
              <a:gdLst>
                <a:gd name="connsiteX0" fmla="*/ 0 w 693325"/>
                <a:gd name="connsiteY0" fmla="*/ 728790 h 728790"/>
                <a:gd name="connsiteX1" fmla="*/ 693325 w 693325"/>
                <a:gd name="connsiteY1" fmla="*/ 0 h 728790"/>
                <a:gd name="connsiteX2" fmla="*/ 693325 w 693325"/>
                <a:gd name="connsiteY2" fmla="*/ 728790 h 728790"/>
                <a:gd name="connsiteX3" fmla="*/ 0 w 693325"/>
                <a:gd name="connsiteY3" fmla="*/ 728790 h 728790"/>
                <a:gd name="connsiteX0" fmla="*/ 0 w 1102903"/>
                <a:gd name="connsiteY0" fmla="*/ 500190 h 500190"/>
                <a:gd name="connsiteX1" fmla="*/ 1102903 w 1102903"/>
                <a:gd name="connsiteY1" fmla="*/ 0 h 500190"/>
                <a:gd name="connsiteX2" fmla="*/ 693325 w 1102903"/>
                <a:gd name="connsiteY2" fmla="*/ 500190 h 500190"/>
                <a:gd name="connsiteX3" fmla="*/ 0 w 1102903"/>
                <a:gd name="connsiteY3" fmla="*/ 500190 h 500190"/>
                <a:gd name="connsiteX0" fmla="*/ 0 w 1102903"/>
                <a:gd name="connsiteY0" fmla="*/ 500190 h 502571"/>
                <a:gd name="connsiteX1" fmla="*/ 1102903 w 1102903"/>
                <a:gd name="connsiteY1" fmla="*/ 0 h 502571"/>
                <a:gd name="connsiteX2" fmla="*/ 729047 w 1102903"/>
                <a:gd name="connsiteY2" fmla="*/ 502571 h 502571"/>
                <a:gd name="connsiteX3" fmla="*/ 0 w 1102903"/>
                <a:gd name="connsiteY3" fmla="*/ 500190 h 502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2903" h="502571">
                  <a:moveTo>
                    <a:pt x="0" y="500190"/>
                  </a:moveTo>
                  <a:lnTo>
                    <a:pt x="1102903" y="0"/>
                  </a:lnTo>
                  <a:lnTo>
                    <a:pt x="729047" y="502571"/>
                  </a:lnTo>
                  <a:lnTo>
                    <a:pt x="0" y="500190"/>
                  </a:lnTo>
                  <a:close/>
                </a:path>
              </a:pathLst>
            </a:custGeom>
            <a:solidFill>
              <a:schemeClr val="accent3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cxnSp>
          <p:nvCxnSpPr>
            <p:cNvPr id="13" name="直接连接符 12"/>
            <p:cNvCxnSpPr>
              <a:cxnSpLocks/>
            </p:cNvCxnSpPr>
            <p:nvPr/>
          </p:nvCxnSpPr>
          <p:spPr>
            <a:xfrm>
              <a:off x="1190309" y="2578162"/>
              <a:ext cx="0" cy="4061175"/>
            </a:xfrm>
            <a:prstGeom prst="line">
              <a:avLst/>
            </a:prstGeom>
            <a:ln>
              <a:solidFill>
                <a:schemeClr val="accent3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2" name="组合 51"/>
          <p:cNvGrpSpPr/>
          <p:nvPr/>
        </p:nvGrpSpPr>
        <p:grpSpPr>
          <a:xfrm>
            <a:off x="695325" y="1206488"/>
            <a:ext cx="5400675" cy="728791"/>
            <a:chOff x="695325" y="1484784"/>
            <a:chExt cx="5400675" cy="728790"/>
          </a:xfrm>
        </p:grpSpPr>
        <p:sp>
          <p:nvSpPr>
            <p:cNvPr id="26" name="五边形 25"/>
            <p:cNvSpPr/>
            <p:nvPr/>
          </p:nvSpPr>
          <p:spPr>
            <a:xfrm>
              <a:off x="695325" y="1484784"/>
              <a:ext cx="5400675" cy="728790"/>
            </a:xfrm>
            <a:prstGeom prst="homePlate">
              <a:avLst/>
            </a:prstGeom>
            <a:solidFill>
              <a:srgbClr val="459F9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62560" tIns="81280" rIns="162560" bIns="8128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400" dirty="0"/>
            </a:p>
          </p:txBody>
        </p:sp>
        <p:sp>
          <p:nvSpPr>
            <p:cNvPr id="28" name="TextBox 19"/>
            <p:cNvSpPr txBox="1"/>
            <p:nvPr/>
          </p:nvSpPr>
          <p:spPr>
            <a:xfrm>
              <a:off x="2471482" y="1556792"/>
              <a:ext cx="1848361" cy="5232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chemeClr val="bg1">
                      <a:lumMod val="9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B</a:t>
              </a:r>
              <a:r>
                <a:rPr lang="zh-CN" altLang="en-US" sz="2800" b="1" dirty="0">
                  <a:solidFill>
                    <a:schemeClr val="bg1">
                      <a:lumMod val="9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端</a:t>
              </a:r>
              <a:r>
                <a:rPr lang="en-US" altLang="zh-CN" sz="2800" b="1" dirty="0">
                  <a:solidFill>
                    <a:schemeClr val="bg1">
                      <a:lumMod val="9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 </a:t>
              </a:r>
              <a:r>
                <a:rPr lang="zh-CN" altLang="en-US" sz="2800" b="1" dirty="0">
                  <a:solidFill>
                    <a:schemeClr val="bg1">
                      <a:lumMod val="9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市场</a:t>
              </a:r>
            </a:p>
          </p:txBody>
        </p:sp>
      </p:grpSp>
      <p:grpSp>
        <p:nvGrpSpPr>
          <p:cNvPr id="60" name="组合 59"/>
          <p:cNvGrpSpPr/>
          <p:nvPr/>
        </p:nvGrpSpPr>
        <p:grpSpPr>
          <a:xfrm>
            <a:off x="6096000" y="1206488"/>
            <a:ext cx="5400675" cy="728791"/>
            <a:chOff x="6095999" y="1484784"/>
            <a:chExt cx="5400675" cy="728790"/>
          </a:xfrm>
        </p:grpSpPr>
        <p:sp>
          <p:nvSpPr>
            <p:cNvPr id="29" name="五边形 28"/>
            <p:cNvSpPr/>
            <p:nvPr/>
          </p:nvSpPr>
          <p:spPr>
            <a:xfrm flipH="1">
              <a:off x="6095999" y="1484784"/>
              <a:ext cx="5400675" cy="728790"/>
            </a:xfrm>
            <a:prstGeom prst="homePlat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62560" tIns="81280" rIns="162560" bIns="8128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sz="2400"/>
            </a:p>
          </p:txBody>
        </p:sp>
        <p:sp>
          <p:nvSpPr>
            <p:cNvPr id="30" name="TextBox 19"/>
            <p:cNvSpPr txBox="1"/>
            <p:nvPr/>
          </p:nvSpPr>
          <p:spPr>
            <a:xfrm>
              <a:off x="7872156" y="1556792"/>
              <a:ext cx="1848361" cy="5232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dirty="0">
                  <a:solidFill>
                    <a:schemeClr val="bg1">
                      <a:lumMod val="9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C</a:t>
              </a:r>
              <a:r>
                <a:rPr lang="zh-CN" altLang="en-US" sz="2800" b="1" dirty="0">
                  <a:solidFill>
                    <a:schemeClr val="bg1">
                      <a:lumMod val="95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端 市场</a:t>
              </a:r>
            </a:p>
          </p:txBody>
        </p:sp>
      </p:grpSp>
      <p:cxnSp>
        <p:nvCxnSpPr>
          <p:cNvPr id="51" name="直接连接符 50"/>
          <p:cNvCxnSpPr>
            <a:cxnSpLocks/>
          </p:cNvCxnSpPr>
          <p:nvPr/>
        </p:nvCxnSpPr>
        <p:spPr>
          <a:xfrm>
            <a:off x="6103589" y="6322567"/>
            <a:ext cx="4898103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直接连接符 58"/>
          <p:cNvCxnSpPr/>
          <p:nvPr/>
        </p:nvCxnSpPr>
        <p:spPr>
          <a:xfrm>
            <a:off x="1197898" y="6322569"/>
            <a:ext cx="4898103" cy="0"/>
          </a:xfrm>
          <a:prstGeom prst="line">
            <a:avLst/>
          </a:prstGeom>
          <a:ln>
            <a:solidFill>
              <a:schemeClr val="accent3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1" name="组合 90">
            <a:extLst>
              <a:ext uri="{FF2B5EF4-FFF2-40B4-BE49-F238E27FC236}">
                <a16:creationId xmlns:a16="http://schemas.microsoft.com/office/drawing/2014/main" id="{8F361A1E-2451-FC49-8B44-5A5E27CBC966}"/>
              </a:ext>
            </a:extLst>
          </p:cNvPr>
          <p:cNvGrpSpPr/>
          <p:nvPr/>
        </p:nvGrpSpPr>
        <p:grpSpPr>
          <a:xfrm>
            <a:off x="1884028" y="2481356"/>
            <a:ext cx="338287" cy="369332"/>
            <a:chOff x="2071540" y="3138835"/>
            <a:chExt cx="338286" cy="369332"/>
          </a:xfrm>
        </p:grpSpPr>
        <p:sp>
          <p:nvSpPr>
            <p:cNvPr id="92" name="椭圆 91">
              <a:extLst>
                <a:ext uri="{FF2B5EF4-FFF2-40B4-BE49-F238E27FC236}">
                  <a16:creationId xmlns:a16="http://schemas.microsoft.com/office/drawing/2014/main" id="{A3EEB767-15BF-434F-BBCB-C2DF8329D1E2}"/>
                </a:ext>
              </a:extLst>
            </p:cNvPr>
            <p:cNvSpPr/>
            <p:nvPr/>
          </p:nvSpPr>
          <p:spPr>
            <a:xfrm>
              <a:off x="2071540" y="3142952"/>
              <a:ext cx="338286" cy="33828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latin typeface="Agency FB" panose="020B0503020202020204" pitchFamily="34" charset="0"/>
              </a:endParaRPr>
            </a:p>
          </p:txBody>
        </p:sp>
        <p:sp>
          <p:nvSpPr>
            <p:cNvPr id="93" name="TextBox 14">
              <a:extLst>
                <a:ext uri="{FF2B5EF4-FFF2-40B4-BE49-F238E27FC236}">
                  <a16:creationId xmlns:a16="http://schemas.microsoft.com/office/drawing/2014/main" id="{D965EAE3-BB38-A746-8437-298845A99705}"/>
                </a:ext>
              </a:extLst>
            </p:cNvPr>
            <p:cNvSpPr txBox="1"/>
            <p:nvPr/>
          </p:nvSpPr>
          <p:spPr>
            <a:xfrm>
              <a:off x="2111291" y="3138835"/>
              <a:ext cx="274723" cy="369332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>
                <a:defRPr sz="1400">
                  <a:solidFill>
                    <a:schemeClr val="bg2"/>
                  </a:solidFill>
                  <a:latin typeface="Impact" pitchFamily="34" charset="0"/>
                </a:defRPr>
              </a:lvl1pPr>
            </a:lstStyle>
            <a:p>
              <a:pPr algn="ctr"/>
              <a:r>
                <a:rPr lang="en-US" altLang="zh-CN" sz="2400" dirty="0">
                  <a:solidFill>
                    <a:schemeClr val="bg1"/>
                  </a:solidFill>
                  <a:latin typeface="Agency FB" panose="020B0503020202020204" pitchFamily="34" charset="0"/>
                  <a:ea typeface="造字工房悦黑（非商用）常规体" pitchFamily="2" charset="-122"/>
                </a:rPr>
                <a:t>1</a:t>
              </a:r>
              <a:endParaRPr lang="zh-CN" altLang="en-US" sz="2400" dirty="0">
                <a:solidFill>
                  <a:schemeClr val="bg1"/>
                </a:solidFill>
                <a:latin typeface="Agency FB" panose="020B0503020202020204" pitchFamily="34" charset="0"/>
                <a:ea typeface="造字工房悦黑（非商用）常规体" pitchFamily="2" charset="-122"/>
              </a:endParaRPr>
            </a:p>
          </p:txBody>
        </p:sp>
      </p:grpSp>
      <p:grpSp>
        <p:nvGrpSpPr>
          <p:cNvPr id="94" name="组合 93">
            <a:extLst>
              <a:ext uri="{FF2B5EF4-FFF2-40B4-BE49-F238E27FC236}">
                <a16:creationId xmlns:a16="http://schemas.microsoft.com/office/drawing/2014/main" id="{7A4B40F4-DA03-ED45-9B84-2A59E7FCDE98}"/>
              </a:ext>
            </a:extLst>
          </p:cNvPr>
          <p:cNvGrpSpPr/>
          <p:nvPr/>
        </p:nvGrpSpPr>
        <p:grpSpPr>
          <a:xfrm>
            <a:off x="1884028" y="3192203"/>
            <a:ext cx="338287" cy="369332"/>
            <a:chOff x="2071540" y="3138835"/>
            <a:chExt cx="338286" cy="369332"/>
          </a:xfrm>
        </p:grpSpPr>
        <p:sp>
          <p:nvSpPr>
            <p:cNvPr id="95" name="椭圆 94">
              <a:extLst>
                <a:ext uri="{FF2B5EF4-FFF2-40B4-BE49-F238E27FC236}">
                  <a16:creationId xmlns:a16="http://schemas.microsoft.com/office/drawing/2014/main" id="{BFE8137C-D2F9-0C40-833E-8C72BE823F37}"/>
                </a:ext>
              </a:extLst>
            </p:cNvPr>
            <p:cNvSpPr/>
            <p:nvPr/>
          </p:nvSpPr>
          <p:spPr>
            <a:xfrm>
              <a:off x="2071540" y="3142952"/>
              <a:ext cx="338286" cy="33828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latin typeface="Agency FB" panose="020B0503020202020204" pitchFamily="34" charset="0"/>
              </a:endParaRPr>
            </a:p>
          </p:txBody>
        </p:sp>
        <p:sp>
          <p:nvSpPr>
            <p:cNvPr id="96" name="TextBox 14">
              <a:extLst>
                <a:ext uri="{FF2B5EF4-FFF2-40B4-BE49-F238E27FC236}">
                  <a16:creationId xmlns:a16="http://schemas.microsoft.com/office/drawing/2014/main" id="{B6D5638C-1401-1648-8976-230E6EEAD1D6}"/>
                </a:ext>
              </a:extLst>
            </p:cNvPr>
            <p:cNvSpPr txBox="1"/>
            <p:nvPr/>
          </p:nvSpPr>
          <p:spPr>
            <a:xfrm>
              <a:off x="2111291" y="3138835"/>
              <a:ext cx="274723" cy="369332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>
                <a:defRPr sz="1400">
                  <a:solidFill>
                    <a:schemeClr val="bg2"/>
                  </a:solidFill>
                  <a:latin typeface="Impact" pitchFamily="34" charset="0"/>
                </a:defRPr>
              </a:lvl1pPr>
            </a:lstStyle>
            <a:p>
              <a:pPr algn="ctr"/>
              <a:r>
                <a:rPr lang="en-US" altLang="zh-CN" sz="2400" dirty="0">
                  <a:solidFill>
                    <a:schemeClr val="bg1"/>
                  </a:solidFill>
                  <a:latin typeface="Agency FB" panose="020B0503020202020204" pitchFamily="34" charset="0"/>
                  <a:ea typeface="造字工房悦黑（非商用）常规体" pitchFamily="2" charset="-122"/>
                </a:rPr>
                <a:t>2</a:t>
              </a:r>
              <a:endParaRPr lang="zh-CN" altLang="en-US" sz="2400" dirty="0">
                <a:solidFill>
                  <a:schemeClr val="bg1"/>
                </a:solidFill>
                <a:latin typeface="Agency FB" panose="020B0503020202020204" pitchFamily="34" charset="0"/>
                <a:ea typeface="造字工房悦黑（非商用）常规体" pitchFamily="2" charset="-122"/>
              </a:endParaRPr>
            </a:p>
          </p:txBody>
        </p:sp>
      </p:grpSp>
      <p:grpSp>
        <p:nvGrpSpPr>
          <p:cNvPr id="97" name="组合 96">
            <a:extLst>
              <a:ext uri="{FF2B5EF4-FFF2-40B4-BE49-F238E27FC236}">
                <a16:creationId xmlns:a16="http://schemas.microsoft.com/office/drawing/2014/main" id="{7D835FC4-E964-AF4D-94D3-DA7BEAD0135D}"/>
              </a:ext>
            </a:extLst>
          </p:cNvPr>
          <p:cNvGrpSpPr/>
          <p:nvPr/>
        </p:nvGrpSpPr>
        <p:grpSpPr>
          <a:xfrm>
            <a:off x="1884028" y="3903048"/>
            <a:ext cx="338287" cy="369332"/>
            <a:chOff x="2071540" y="3138835"/>
            <a:chExt cx="338286" cy="369332"/>
          </a:xfrm>
        </p:grpSpPr>
        <p:sp>
          <p:nvSpPr>
            <p:cNvPr id="98" name="椭圆 97">
              <a:extLst>
                <a:ext uri="{FF2B5EF4-FFF2-40B4-BE49-F238E27FC236}">
                  <a16:creationId xmlns:a16="http://schemas.microsoft.com/office/drawing/2014/main" id="{28F9A628-03C2-2C4E-92EF-EA0A295F14F3}"/>
                </a:ext>
              </a:extLst>
            </p:cNvPr>
            <p:cNvSpPr/>
            <p:nvPr/>
          </p:nvSpPr>
          <p:spPr>
            <a:xfrm>
              <a:off x="2071540" y="3142952"/>
              <a:ext cx="338286" cy="33828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latin typeface="Agency FB" panose="020B0503020202020204" pitchFamily="34" charset="0"/>
              </a:endParaRPr>
            </a:p>
          </p:txBody>
        </p:sp>
        <p:sp>
          <p:nvSpPr>
            <p:cNvPr id="99" name="TextBox 14">
              <a:extLst>
                <a:ext uri="{FF2B5EF4-FFF2-40B4-BE49-F238E27FC236}">
                  <a16:creationId xmlns:a16="http://schemas.microsoft.com/office/drawing/2014/main" id="{C83FF767-5FE0-214D-9AAE-D7AA4EF110F6}"/>
                </a:ext>
              </a:extLst>
            </p:cNvPr>
            <p:cNvSpPr txBox="1"/>
            <p:nvPr/>
          </p:nvSpPr>
          <p:spPr>
            <a:xfrm>
              <a:off x="2111291" y="3138835"/>
              <a:ext cx="274723" cy="369332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>
                <a:defRPr sz="1400">
                  <a:solidFill>
                    <a:schemeClr val="bg2"/>
                  </a:solidFill>
                  <a:latin typeface="Impact" pitchFamily="34" charset="0"/>
                </a:defRPr>
              </a:lvl1pPr>
            </a:lstStyle>
            <a:p>
              <a:pPr algn="ctr"/>
              <a:r>
                <a:rPr lang="en-US" altLang="zh-CN" sz="2400" dirty="0">
                  <a:solidFill>
                    <a:schemeClr val="bg1"/>
                  </a:solidFill>
                  <a:latin typeface="Agency FB" panose="020B0503020202020204" pitchFamily="34" charset="0"/>
                  <a:ea typeface="造字工房悦黑（非商用）常规体" pitchFamily="2" charset="-122"/>
                </a:rPr>
                <a:t>3</a:t>
              </a:r>
              <a:endParaRPr lang="zh-CN" altLang="en-US" sz="2400" dirty="0">
                <a:solidFill>
                  <a:schemeClr val="bg1"/>
                </a:solidFill>
                <a:latin typeface="Agency FB" panose="020B0503020202020204" pitchFamily="34" charset="0"/>
                <a:ea typeface="造字工房悦黑（非商用）常规体" pitchFamily="2" charset="-122"/>
              </a:endParaRPr>
            </a:p>
          </p:txBody>
        </p:sp>
      </p:grpSp>
      <p:grpSp>
        <p:nvGrpSpPr>
          <p:cNvPr id="100" name="组合 99">
            <a:extLst>
              <a:ext uri="{FF2B5EF4-FFF2-40B4-BE49-F238E27FC236}">
                <a16:creationId xmlns:a16="http://schemas.microsoft.com/office/drawing/2014/main" id="{50F0CAB5-33E7-9C4D-8EDC-010F1FB4FD20}"/>
              </a:ext>
            </a:extLst>
          </p:cNvPr>
          <p:cNvGrpSpPr/>
          <p:nvPr/>
        </p:nvGrpSpPr>
        <p:grpSpPr>
          <a:xfrm>
            <a:off x="1884028" y="4600644"/>
            <a:ext cx="338287" cy="369332"/>
            <a:chOff x="2071540" y="3138835"/>
            <a:chExt cx="338286" cy="369332"/>
          </a:xfrm>
        </p:grpSpPr>
        <p:sp>
          <p:nvSpPr>
            <p:cNvPr id="101" name="椭圆 100">
              <a:extLst>
                <a:ext uri="{FF2B5EF4-FFF2-40B4-BE49-F238E27FC236}">
                  <a16:creationId xmlns:a16="http://schemas.microsoft.com/office/drawing/2014/main" id="{7AC07409-D934-2442-803A-16591B91E3E8}"/>
                </a:ext>
              </a:extLst>
            </p:cNvPr>
            <p:cNvSpPr/>
            <p:nvPr/>
          </p:nvSpPr>
          <p:spPr>
            <a:xfrm>
              <a:off x="2071540" y="3142952"/>
              <a:ext cx="338286" cy="33828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latin typeface="Agency FB" panose="020B0503020202020204" pitchFamily="34" charset="0"/>
              </a:endParaRPr>
            </a:p>
          </p:txBody>
        </p:sp>
        <p:sp>
          <p:nvSpPr>
            <p:cNvPr id="102" name="TextBox 14">
              <a:extLst>
                <a:ext uri="{FF2B5EF4-FFF2-40B4-BE49-F238E27FC236}">
                  <a16:creationId xmlns:a16="http://schemas.microsoft.com/office/drawing/2014/main" id="{125732A5-1046-3B4B-9DFA-8638BF3327CC}"/>
                </a:ext>
              </a:extLst>
            </p:cNvPr>
            <p:cNvSpPr txBox="1"/>
            <p:nvPr/>
          </p:nvSpPr>
          <p:spPr>
            <a:xfrm>
              <a:off x="2111291" y="3138835"/>
              <a:ext cx="274723" cy="369332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>
                <a:defRPr sz="1400">
                  <a:solidFill>
                    <a:schemeClr val="bg2"/>
                  </a:solidFill>
                  <a:latin typeface="Impact" pitchFamily="34" charset="0"/>
                </a:defRPr>
              </a:lvl1pPr>
            </a:lstStyle>
            <a:p>
              <a:pPr algn="ctr"/>
              <a:r>
                <a:rPr lang="en-US" altLang="zh-CN" sz="2400" dirty="0">
                  <a:solidFill>
                    <a:schemeClr val="bg1"/>
                  </a:solidFill>
                  <a:latin typeface="Agency FB" panose="020B0503020202020204" pitchFamily="34" charset="0"/>
                  <a:ea typeface="造字工房悦黑（非商用）常规体" pitchFamily="2" charset="-122"/>
                </a:rPr>
                <a:t>4</a:t>
              </a:r>
              <a:endParaRPr lang="zh-CN" altLang="en-US" sz="2400" dirty="0">
                <a:solidFill>
                  <a:schemeClr val="bg1"/>
                </a:solidFill>
                <a:latin typeface="Agency FB" panose="020B0503020202020204" pitchFamily="34" charset="0"/>
                <a:ea typeface="造字工房悦黑（非商用）常规体" pitchFamily="2" charset="-122"/>
              </a:endParaRPr>
            </a:p>
          </p:txBody>
        </p:sp>
      </p:grpSp>
      <p:sp>
        <p:nvSpPr>
          <p:cNvPr id="103" name="TextBox 23">
            <a:extLst>
              <a:ext uri="{FF2B5EF4-FFF2-40B4-BE49-F238E27FC236}">
                <a16:creationId xmlns:a16="http://schemas.microsoft.com/office/drawing/2014/main" id="{488F193E-F4E0-F045-9E93-0EF138736EFA}"/>
              </a:ext>
            </a:extLst>
          </p:cNvPr>
          <p:cNvSpPr txBox="1"/>
          <p:nvPr/>
        </p:nvSpPr>
        <p:spPr>
          <a:xfrm>
            <a:off x="2488403" y="2532748"/>
            <a:ext cx="3186569" cy="26654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ts val="2200"/>
              </a:lnSpc>
            </a:pPr>
            <a:r>
              <a:rPr lang="zh-CN" altLang="en-US" dirty="0">
                <a:solidFill>
                  <a:schemeClr val="tx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学术交流</a:t>
            </a:r>
            <a:endParaRPr lang="en-US" altLang="zh-CN" dirty="0">
              <a:solidFill>
                <a:schemeClr val="tx2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4" name="TextBox 23">
            <a:extLst>
              <a:ext uri="{FF2B5EF4-FFF2-40B4-BE49-F238E27FC236}">
                <a16:creationId xmlns:a16="http://schemas.microsoft.com/office/drawing/2014/main" id="{082AB117-0737-BA42-9FED-8A0F9C10A2A7}"/>
              </a:ext>
            </a:extLst>
          </p:cNvPr>
          <p:cNvSpPr txBox="1"/>
          <p:nvPr/>
        </p:nvSpPr>
        <p:spPr>
          <a:xfrm>
            <a:off x="2488403" y="3224203"/>
            <a:ext cx="3186569" cy="26654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ts val="2200"/>
              </a:lnSpc>
            </a:pPr>
            <a:r>
              <a:rPr lang="zh-CN" altLang="en-US" dirty="0">
                <a:solidFill>
                  <a:schemeClr val="tx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专业智能学习</a:t>
            </a:r>
            <a:endParaRPr lang="en-US" altLang="zh-CN" dirty="0">
              <a:solidFill>
                <a:schemeClr val="tx2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5" name="TextBox 23">
            <a:extLst>
              <a:ext uri="{FF2B5EF4-FFF2-40B4-BE49-F238E27FC236}">
                <a16:creationId xmlns:a16="http://schemas.microsoft.com/office/drawing/2014/main" id="{7BB49C7C-BF07-6C42-B717-C7A0EF2ACA12}"/>
              </a:ext>
            </a:extLst>
          </p:cNvPr>
          <p:cNvSpPr txBox="1"/>
          <p:nvPr/>
        </p:nvSpPr>
        <p:spPr>
          <a:xfrm>
            <a:off x="2488403" y="3927312"/>
            <a:ext cx="3186569" cy="26654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ts val="2200"/>
              </a:lnSpc>
            </a:pPr>
            <a:r>
              <a:rPr lang="zh-CN" altLang="en-US" dirty="0">
                <a:solidFill>
                  <a:schemeClr val="tx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社区交流</a:t>
            </a:r>
            <a:endParaRPr lang="en-US" altLang="zh-CN" dirty="0">
              <a:solidFill>
                <a:schemeClr val="tx2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06" name="TextBox 23">
            <a:extLst>
              <a:ext uri="{FF2B5EF4-FFF2-40B4-BE49-F238E27FC236}">
                <a16:creationId xmlns:a16="http://schemas.microsoft.com/office/drawing/2014/main" id="{6F384E41-F543-F24D-866E-C4AEC21F64FF}"/>
              </a:ext>
            </a:extLst>
          </p:cNvPr>
          <p:cNvSpPr txBox="1"/>
          <p:nvPr/>
        </p:nvSpPr>
        <p:spPr>
          <a:xfrm>
            <a:off x="2488403" y="4651309"/>
            <a:ext cx="3186569" cy="26654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ts val="2200"/>
              </a:lnSpc>
            </a:pPr>
            <a:r>
              <a:rPr lang="zh-CN" altLang="en-US" dirty="0">
                <a:solidFill>
                  <a:schemeClr val="tx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医患交流</a:t>
            </a:r>
            <a:endParaRPr lang="en-US" altLang="zh-CN" dirty="0">
              <a:solidFill>
                <a:schemeClr val="tx2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107" name="组合 106">
            <a:extLst>
              <a:ext uri="{FF2B5EF4-FFF2-40B4-BE49-F238E27FC236}">
                <a16:creationId xmlns:a16="http://schemas.microsoft.com/office/drawing/2014/main" id="{FEAB0F4B-CEF4-0948-864A-A0D7C5F59128}"/>
              </a:ext>
            </a:extLst>
          </p:cNvPr>
          <p:cNvGrpSpPr/>
          <p:nvPr/>
        </p:nvGrpSpPr>
        <p:grpSpPr>
          <a:xfrm>
            <a:off x="1890656" y="5296386"/>
            <a:ext cx="338287" cy="369332"/>
            <a:chOff x="2071540" y="3138835"/>
            <a:chExt cx="338286" cy="369332"/>
          </a:xfrm>
        </p:grpSpPr>
        <p:sp>
          <p:nvSpPr>
            <p:cNvPr id="108" name="椭圆 107">
              <a:extLst>
                <a:ext uri="{FF2B5EF4-FFF2-40B4-BE49-F238E27FC236}">
                  <a16:creationId xmlns:a16="http://schemas.microsoft.com/office/drawing/2014/main" id="{03D2D42A-C9CF-E547-A673-3F104EEC81A2}"/>
                </a:ext>
              </a:extLst>
            </p:cNvPr>
            <p:cNvSpPr/>
            <p:nvPr/>
          </p:nvSpPr>
          <p:spPr>
            <a:xfrm>
              <a:off x="2071540" y="3142952"/>
              <a:ext cx="338286" cy="33828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latin typeface="Agency FB" panose="020B0503020202020204" pitchFamily="34" charset="0"/>
              </a:endParaRPr>
            </a:p>
          </p:txBody>
        </p:sp>
        <p:sp>
          <p:nvSpPr>
            <p:cNvPr id="109" name="TextBox 14">
              <a:extLst>
                <a:ext uri="{FF2B5EF4-FFF2-40B4-BE49-F238E27FC236}">
                  <a16:creationId xmlns:a16="http://schemas.microsoft.com/office/drawing/2014/main" id="{54A0C696-7407-FB41-82A9-E778120E9A56}"/>
                </a:ext>
              </a:extLst>
            </p:cNvPr>
            <p:cNvSpPr txBox="1"/>
            <p:nvPr/>
          </p:nvSpPr>
          <p:spPr>
            <a:xfrm>
              <a:off x="2111291" y="3138835"/>
              <a:ext cx="274723" cy="369332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>
                <a:defRPr sz="1400">
                  <a:solidFill>
                    <a:schemeClr val="bg2"/>
                  </a:solidFill>
                  <a:latin typeface="Impact" pitchFamily="34" charset="0"/>
                </a:defRPr>
              </a:lvl1pPr>
            </a:lstStyle>
            <a:p>
              <a:pPr algn="ctr"/>
              <a:r>
                <a:rPr lang="en-US" altLang="zh-CN" sz="2400" dirty="0">
                  <a:solidFill>
                    <a:schemeClr val="bg1"/>
                  </a:solidFill>
                  <a:latin typeface="Agency FB" panose="020B0503020202020204" pitchFamily="34" charset="0"/>
                  <a:ea typeface="造字工房悦黑（非商用）常规体" pitchFamily="2" charset="-122"/>
                </a:rPr>
                <a:t>5</a:t>
              </a:r>
              <a:endParaRPr lang="zh-CN" altLang="en-US" sz="2400" dirty="0">
                <a:solidFill>
                  <a:schemeClr val="bg1"/>
                </a:solidFill>
                <a:latin typeface="Agency FB" panose="020B0503020202020204" pitchFamily="34" charset="0"/>
                <a:ea typeface="造字工房悦黑（非商用）常规体" pitchFamily="2" charset="-122"/>
              </a:endParaRPr>
            </a:p>
          </p:txBody>
        </p:sp>
      </p:grpSp>
      <p:sp>
        <p:nvSpPr>
          <p:cNvPr id="110" name="TextBox 23">
            <a:extLst>
              <a:ext uri="{FF2B5EF4-FFF2-40B4-BE49-F238E27FC236}">
                <a16:creationId xmlns:a16="http://schemas.microsoft.com/office/drawing/2014/main" id="{6C56103B-C6E1-D841-BC6B-35E43BA732C1}"/>
              </a:ext>
            </a:extLst>
          </p:cNvPr>
          <p:cNvSpPr txBox="1"/>
          <p:nvPr/>
        </p:nvSpPr>
        <p:spPr>
          <a:xfrm>
            <a:off x="2495031" y="5347051"/>
            <a:ext cx="3186569" cy="26654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ts val="2200"/>
              </a:lnSpc>
            </a:pPr>
            <a:r>
              <a:rPr lang="zh-CN" altLang="en-US" dirty="0">
                <a:solidFill>
                  <a:schemeClr val="tx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论坛讲座</a:t>
            </a:r>
            <a:endParaRPr lang="en-US" altLang="zh-CN" dirty="0">
              <a:solidFill>
                <a:schemeClr val="tx2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111" name="组合 110">
            <a:extLst>
              <a:ext uri="{FF2B5EF4-FFF2-40B4-BE49-F238E27FC236}">
                <a16:creationId xmlns:a16="http://schemas.microsoft.com/office/drawing/2014/main" id="{2FE65070-A7F1-3C45-81F2-EAFB1A7CF039}"/>
              </a:ext>
            </a:extLst>
          </p:cNvPr>
          <p:cNvGrpSpPr/>
          <p:nvPr/>
        </p:nvGrpSpPr>
        <p:grpSpPr>
          <a:xfrm>
            <a:off x="6914219" y="2526635"/>
            <a:ext cx="338287" cy="369332"/>
            <a:chOff x="2071540" y="3138835"/>
            <a:chExt cx="338286" cy="369332"/>
          </a:xfrm>
        </p:grpSpPr>
        <p:sp>
          <p:nvSpPr>
            <p:cNvPr id="112" name="椭圆 111">
              <a:extLst>
                <a:ext uri="{FF2B5EF4-FFF2-40B4-BE49-F238E27FC236}">
                  <a16:creationId xmlns:a16="http://schemas.microsoft.com/office/drawing/2014/main" id="{80C06C48-05D9-2D46-81B9-97300022276C}"/>
                </a:ext>
              </a:extLst>
            </p:cNvPr>
            <p:cNvSpPr/>
            <p:nvPr/>
          </p:nvSpPr>
          <p:spPr>
            <a:xfrm>
              <a:off x="2071540" y="3142952"/>
              <a:ext cx="338286" cy="33828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latin typeface="Agency FB" panose="020B0503020202020204" pitchFamily="34" charset="0"/>
              </a:endParaRPr>
            </a:p>
          </p:txBody>
        </p:sp>
        <p:sp>
          <p:nvSpPr>
            <p:cNvPr id="113" name="TextBox 14">
              <a:extLst>
                <a:ext uri="{FF2B5EF4-FFF2-40B4-BE49-F238E27FC236}">
                  <a16:creationId xmlns:a16="http://schemas.microsoft.com/office/drawing/2014/main" id="{9FA376AF-1570-FF47-AB63-4937FA8B2C71}"/>
                </a:ext>
              </a:extLst>
            </p:cNvPr>
            <p:cNvSpPr txBox="1"/>
            <p:nvPr/>
          </p:nvSpPr>
          <p:spPr>
            <a:xfrm>
              <a:off x="2111291" y="3138835"/>
              <a:ext cx="274723" cy="369332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>
                <a:defRPr sz="1400">
                  <a:solidFill>
                    <a:schemeClr val="bg2"/>
                  </a:solidFill>
                  <a:latin typeface="Impact" pitchFamily="34" charset="0"/>
                </a:defRPr>
              </a:lvl1pPr>
            </a:lstStyle>
            <a:p>
              <a:pPr algn="ctr"/>
              <a:r>
                <a:rPr lang="en-US" altLang="zh-CN" sz="2400" dirty="0">
                  <a:solidFill>
                    <a:schemeClr val="bg1"/>
                  </a:solidFill>
                  <a:latin typeface="Agency FB" panose="020B0503020202020204" pitchFamily="34" charset="0"/>
                  <a:ea typeface="造字工房悦黑（非商用）常规体" pitchFamily="2" charset="-122"/>
                </a:rPr>
                <a:t>1</a:t>
              </a:r>
              <a:endParaRPr lang="zh-CN" altLang="en-US" sz="2400" dirty="0">
                <a:solidFill>
                  <a:schemeClr val="bg1"/>
                </a:solidFill>
                <a:latin typeface="Agency FB" panose="020B0503020202020204" pitchFamily="34" charset="0"/>
                <a:ea typeface="造字工房悦黑（非商用）常规体" pitchFamily="2" charset="-122"/>
              </a:endParaRPr>
            </a:p>
          </p:txBody>
        </p:sp>
      </p:grpSp>
      <p:grpSp>
        <p:nvGrpSpPr>
          <p:cNvPr id="114" name="组合 113">
            <a:extLst>
              <a:ext uri="{FF2B5EF4-FFF2-40B4-BE49-F238E27FC236}">
                <a16:creationId xmlns:a16="http://schemas.microsoft.com/office/drawing/2014/main" id="{949D1573-3B41-3E4F-AD7C-DE89EDDD122F}"/>
              </a:ext>
            </a:extLst>
          </p:cNvPr>
          <p:cNvGrpSpPr/>
          <p:nvPr/>
        </p:nvGrpSpPr>
        <p:grpSpPr>
          <a:xfrm>
            <a:off x="6914219" y="3237482"/>
            <a:ext cx="338287" cy="369332"/>
            <a:chOff x="2071540" y="3138835"/>
            <a:chExt cx="338286" cy="369332"/>
          </a:xfrm>
        </p:grpSpPr>
        <p:sp>
          <p:nvSpPr>
            <p:cNvPr id="115" name="椭圆 114">
              <a:extLst>
                <a:ext uri="{FF2B5EF4-FFF2-40B4-BE49-F238E27FC236}">
                  <a16:creationId xmlns:a16="http://schemas.microsoft.com/office/drawing/2014/main" id="{4BA438C6-E3AB-4B45-8755-B24853CE5059}"/>
                </a:ext>
              </a:extLst>
            </p:cNvPr>
            <p:cNvSpPr/>
            <p:nvPr/>
          </p:nvSpPr>
          <p:spPr>
            <a:xfrm>
              <a:off x="2071540" y="3142952"/>
              <a:ext cx="338286" cy="33828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latin typeface="Agency FB" panose="020B0503020202020204" pitchFamily="34" charset="0"/>
              </a:endParaRPr>
            </a:p>
          </p:txBody>
        </p:sp>
        <p:sp>
          <p:nvSpPr>
            <p:cNvPr id="116" name="TextBox 14">
              <a:extLst>
                <a:ext uri="{FF2B5EF4-FFF2-40B4-BE49-F238E27FC236}">
                  <a16:creationId xmlns:a16="http://schemas.microsoft.com/office/drawing/2014/main" id="{DE456CC2-7219-AB41-A9BF-6C724DFB8E7B}"/>
                </a:ext>
              </a:extLst>
            </p:cNvPr>
            <p:cNvSpPr txBox="1"/>
            <p:nvPr/>
          </p:nvSpPr>
          <p:spPr>
            <a:xfrm>
              <a:off x="2111291" y="3138835"/>
              <a:ext cx="274723" cy="369332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>
                <a:defRPr sz="1400">
                  <a:solidFill>
                    <a:schemeClr val="bg2"/>
                  </a:solidFill>
                  <a:latin typeface="Impact" pitchFamily="34" charset="0"/>
                </a:defRPr>
              </a:lvl1pPr>
            </a:lstStyle>
            <a:p>
              <a:pPr algn="ctr"/>
              <a:r>
                <a:rPr lang="en-US" altLang="zh-CN" sz="2400" dirty="0">
                  <a:solidFill>
                    <a:schemeClr val="bg1"/>
                  </a:solidFill>
                  <a:latin typeface="Agency FB" panose="020B0503020202020204" pitchFamily="34" charset="0"/>
                  <a:ea typeface="造字工房悦黑（非商用）常规体" pitchFamily="2" charset="-122"/>
                </a:rPr>
                <a:t>2</a:t>
              </a:r>
              <a:endParaRPr lang="zh-CN" altLang="en-US" sz="2400" dirty="0">
                <a:solidFill>
                  <a:schemeClr val="bg1"/>
                </a:solidFill>
                <a:latin typeface="Agency FB" panose="020B0503020202020204" pitchFamily="34" charset="0"/>
                <a:ea typeface="造字工房悦黑（非商用）常规体" pitchFamily="2" charset="-122"/>
              </a:endParaRPr>
            </a:p>
          </p:txBody>
        </p:sp>
      </p:grpSp>
      <p:grpSp>
        <p:nvGrpSpPr>
          <p:cNvPr id="117" name="组合 116">
            <a:extLst>
              <a:ext uri="{FF2B5EF4-FFF2-40B4-BE49-F238E27FC236}">
                <a16:creationId xmlns:a16="http://schemas.microsoft.com/office/drawing/2014/main" id="{3DFDBAC5-3315-B449-8E79-DB092E1B237B}"/>
              </a:ext>
            </a:extLst>
          </p:cNvPr>
          <p:cNvGrpSpPr/>
          <p:nvPr/>
        </p:nvGrpSpPr>
        <p:grpSpPr>
          <a:xfrm>
            <a:off x="6914219" y="3948327"/>
            <a:ext cx="338287" cy="369332"/>
            <a:chOff x="2071540" y="3138835"/>
            <a:chExt cx="338286" cy="369332"/>
          </a:xfrm>
        </p:grpSpPr>
        <p:sp>
          <p:nvSpPr>
            <p:cNvPr id="118" name="椭圆 117">
              <a:extLst>
                <a:ext uri="{FF2B5EF4-FFF2-40B4-BE49-F238E27FC236}">
                  <a16:creationId xmlns:a16="http://schemas.microsoft.com/office/drawing/2014/main" id="{9B4E4758-EBD1-4F44-8460-B7812F0C1B1A}"/>
                </a:ext>
              </a:extLst>
            </p:cNvPr>
            <p:cNvSpPr/>
            <p:nvPr/>
          </p:nvSpPr>
          <p:spPr>
            <a:xfrm>
              <a:off x="2071540" y="3142952"/>
              <a:ext cx="338286" cy="33828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latin typeface="Agency FB" panose="020B0503020202020204" pitchFamily="34" charset="0"/>
              </a:endParaRPr>
            </a:p>
          </p:txBody>
        </p:sp>
        <p:sp>
          <p:nvSpPr>
            <p:cNvPr id="119" name="TextBox 14">
              <a:extLst>
                <a:ext uri="{FF2B5EF4-FFF2-40B4-BE49-F238E27FC236}">
                  <a16:creationId xmlns:a16="http://schemas.microsoft.com/office/drawing/2014/main" id="{78D8D48D-BA0A-0244-B767-E099A1C63E23}"/>
                </a:ext>
              </a:extLst>
            </p:cNvPr>
            <p:cNvSpPr txBox="1"/>
            <p:nvPr/>
          </p:nvSpPr>
          <p:spPr>
            <a:xfrm>
              <a:off x="2111291" y="3138835"/>
              <a:ext cx="274723" cy="369332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>
                <a:defRPr sz="1400">
                  <a:solidFill>
                    <a:schemeClr val="bg2"/>
                  </a:solidFill>
                  <a:latin typeface="Impact" pitchFamily="34" charset="0"/>
                </a:defRPr>
              </a:lvl1pPr>
            </a:lstStyle>
            <a:p>
              <a:pPr algn="ctr"/>
              <a:r>
                <a:rPr lang="en-US" altLang="zh-CN" sz="2400" dirty="0">
                  <a:solidFill>
                    <a:schemeClr val="bg1"/>
                  </a:solidFill>
                  <a:latin typeface="Agency FB" panose="020B0503020202020204" pitchFamily="34" charset="0"/>
                  <a:ea typeface="造字工房悦黑（非商用）常规体" pitchFamily="2" charset="-122"/>
                </a:rPr>
                <a:t>3</a:t>
              </a:r>
              <a:endParaRPr lang="zh-CN" altLang="en-US" sz="2400" dirty="0">
                <a:solidFill>
                  <a:schemeClr val="bg1"/>
                </a:solidFill>
                <a:latin typeface="Agency FB" panose="020B0503020202020204" pitchFamily="34" charset="0"/>
                <a:ea typeface="造字工房悦黑（非商用）常规体" pitchFamily="2" charset="-122"/>
              </a:endParaRPr>
            </a:p>
          </p:txBody>
        </p:sp>
      </p:grpSp>
      <p:grpSp>
        <p:nvGrpSpPr>
          <p:cNvPr id="120" name="组合 119">
            <a:extLst>
              <a:ext uri="{FF2B5EF4-FFF2-40B4-BE49-F238E27FC236}">
                <a16:creationId xmlns:a16="http://schemas.microsoft.com/office/drawing/2014/main" id="{A74CB41E-CDA6-5240-A807-5542739C1244}"/>
              </a:ext>
            </a:extLst>
          </p:cNvPr>
          <p:cNvGrpSpPr/>
          <p:nvPr/>
        </p:nvGrpSpPr>
        <p:grpSpPr>
          <a:xfrm>
            <a:off x="6914219" y="4645923"/>
            <a:ext cx="338287" cy="369332"/>
            <a:chOff x="2071540" y="3138835"/>
            <a:chExt cx="338286" cy="369332"/>
          </a:xfrm>
        </p:grpSpPr>
        <p:sp>
          <p:nvSpPr>
            <p:cNvPr id="121" name="椭圆 120">
              <a:extLst>
                <a:ext uri="{FF2B5EF4-FFF2-40B4-BE49-F238E27FC236}">
                  <a16:creationId xmlns:a16="http://schemas.microsoft.com/office/drawing/2014/main" id="{31BCE7AE-08F4-5145-86F9-19A5543C2FE7}"/>
                </a:ext>
              </a:extLst>
            </p:cNvPr>
            <p:cNvSpPr/>
            <p:nvPr/>
          </p:nvSpPr>
          <p:spPr>
            <a:xfrm>
              <a:off x="2071540" y="3142952"/>
              <a:ext cx="338286" cy="33828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latin typeface="Agency FB" panose="020B0503020202020204" pitchFamily="34" charset="0"/>
              </a:endParaRPr>
            </a:p>
          </p:txBody>
        </p:sp>
        <p:sp>
          <p:nvSpPr>
            <p:cNvPr id="122" name="TextBox 14">
              <a:extLst>
                <a:ext uri="{FF2B5EF4-FFF2-40B4-BE49-F238E27FC236}">
                  <a16:creationId xmlns:a16="http://schemas.microsoft.com/office/drawing/2014/main" id="{1CD9FB82-45B2-7543-932D-A4F6078F7C9F}"/>
                </a:ext>
              </a:extLst>
            </p:cNvPr>
            <p:cNvSpPr txBox="1"/>
            <p:nvPr/>
          </p:nvSpPr>
          <p:spPr>
            <a:xfrm>
              <a:off x="2111291" y="3138835"/>
              <a:ext cx="274723" cy="369332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>
                <a:defRPr sz="1400">
                  <a:solidFill>
                    <a:schemeClr val="bg2"/>
                  </a:solidFill>
                  <a:latin typeface="Impact" pitchFamily="34" charset="0"/>
                </a:defRPr>
              </a:lvl1pPr>
            </a:lstStyle>
            <a:p>
              <a:pPr algn="ctr"/>
              <a:r>
                <a:rPr lang="en-US" altLang="zh-CN" sz="2400" dirty="0">
                  <a:solidFill>
                    <a:schemeClr val="bg1"/>
                  </a:solidFill>
                  <a:latin typeface="Agency FB" panose="020B0503020202020204" pitchFamily="34" charset="0"/>
                  <a:ea typeface="造字工房悦黑（非商用）常规体" pitchFamily="2" charset="-122"/>
                </a:rPr>
                <a:t>4</a:t>
              </a:r>
              <a:endParaRPr lang="zh-CN" altLang="en-US" sz="2400" dirty="0">
                <a:solidFill>
                  <a:schemeClr val="bg1"/>
                </a:solidFill>
                <a:latin typeface="Agency FB" panose="020B0503020202020204" pitchFamily="34" charset="0"/>
                <a:ea typeface="造字工房悦黑（非商用）常规体" pitchFamily="2" charset="-122"/>
              </a:endParaRPr>
            </a:p>
          </p:txBody>
        </p:sp>
      </p:grpSp>
      <p:sp>
        <p:nvSpPr>
          <p:cNvPr id="123" name="TextBox 23">
            <a:extLst>
              <a:ext uri="{FF2B5EF4-FFF2-40B4-BE49-F238E27FC236}">
                <a16:creationId xmlns:a16="http://schemas.microsoft.com/office/drawing/2014/main" id="{22EFE364-164B-764B-93B5-5E0951630997}"/>
              </a:ext>
            </a:extLst>
          </p:cNvPr>
          <p:cNvSpPr txBox="1"/>
          <p:nvPr/>
        </p:nvSpPr>
        <p:spPr>
          <a:xfrm>
            <a:off x="7518594" y="2578027"/>
            <a:ext cx="3186569" cy="26654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ts val="2200"/>
              </a:lnSpc>
            </a:pPr>
            <a:r>
              <a:rPr lang="zh-CN" altLang="en-US" dirty="0">
                <a:solidFill>
                  <a:schemeClr val="tx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慢病管理</a:t>
            </a:r>
            <a:endParaRPr lang="en-US" altLang="zh-CN" dirty="0">
              <a:solidFill>
                <a:schemeClr val="tx2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4" name="TextBox 23">
            <a:extLst>
              <a:ext uri="{FF2B5EF4-FFF2-40B4-BE49-F238E27FC236}">
                <a16:creationId xmlns:a16="http://schemas.microsoft.com/office/drawing/2014/main" id="{25D2BBCB-88C4-FA44-A400-5D9E05FD2078}"/>
              </a:ext>
            </a:extLst>
          </p:cNvPr>
          <p:cNvSpPr txBox="1"/>
          <p:nvPr/>
        </p:nvSpPr>
        <p:spPr>
          <a:xfrm>
            <a:off x="7518594" y="3269482"/>
            <a:ext cx="3186569" cy="26654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ts val="2200"/>
              </a:lnSpc>
            </a:pPr>
            <a:r>
              <a:rPr lang="zh-CN" altLang="en-US" dirty="0">
                <a:solidFill>
                  <a:schemeClr val="tx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护理养生</a:t>
            </a:r>
            <a:endParaRPr lang="en-US" altLang="zh-CN" dirty="0">
              <a:solidFill>
                <a:schemeClr val="tx2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5" name="TextBox 23">
            <a:extLst>
              <a:ext uri="{FF2B5EF4-FFF2-40B4-BE49-F238E27FC236}">
                <a16:creationId xmlns:a16="http://schemas.microsoft.com/office/drawing/2014/main" id="{A5108294-A028-5441-8595-4EA9DC3EFBAD}"/>
              </a:ext>
            </a:extLst>
          </p:cNvPr>
          <p:cNvSpPr txBox="1"/>
          <p:nvPr/>
        </p:nvSpPr>
        <p:spPr>
          <a:xfrm>
            <a:off x="7518594" y="3972591"/>
            <a:ext cx="3186569" cy="26654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ts val="2200"/>
              </a:lnSpc>
            </a:pPr>
            <a:r>
              <a:rPr lang="zh-CN" altLang="en-US" dirty="0">
                <a:solidFill>
                  <a:schemeClr val="tx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健身保健</a:t>
            </a:r>
            <a:endParaRPr lang="en-US" altLang="zh-CN" dirty="0">
              <a:solidFill>
                <a:schemeClr val="tx2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26" name="TextBox 23">
            <a:extLst>
              <a:ext uri="{FF2B5EF4-FFF2-40B4-BE49-F238E27FC236}">
                <a16:creationId xmlns:a16="http://schemas.microsoft.com/office/drawing/2014/main" id="{85E35FBE-5C85-2347-9B57-0F0BB47A8568}"/>
              </a:ext>
            </a:extLst>
          </p:cNvPr>
          <p:cNvSpPr txBox="1"/>
          <p:nvPr/>
        </p:nvSpPr>
        <p:spPr>
          <a:xfrm>
            <a:off x="7518594" y="4696588"/>
            <a:ext cx="3186569" cy="26654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ts val="2200"/>
              </a:lnSpc>
            </a:pPr>
            <a:r>
              <a:rPr lang="zh-CN" altLang="en-US" dirty="0">
                <a:solidFill>
                  <a:schemeClr val="tx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疾病学习、交流</a:t>
            </a:r>
            <a:endParaRPr lang="en-US" altLang="zh-CN" dirty="0">
              <a:solidFill>
                <a:schemeClr val="tx2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127" name="组合 126">
            <a:extLst>
              <a:ext uri="{FF2B5EF4-FFF2-40B4-BE49-F238E27FC236}">
                <a16:creationId xmlns:a16="http://schemas.microsoft.com/office/drawing/2014/main" id="{432327A9-B98B-4A4A-A801-7583FED703BF}"/>
              </a:ext>
            </a:extLst>
          </p:cNvPr>
          <p:cNvGrpSpPr/>
          <p:nvPr/>
        </p:nvGrpSpPr>
        <p:grpSpPr>
          <a:xfrm>
            <a:off x="6920847" y="5341665"/>
            <a:ext cx="338287" cy="369332"/>
            <a:chOff x="2071540" y="3138835"/>
            <a:chExt cx="338286" cy="369332"/>
          </a:xfrm>
        </p:grpSpPr>
        <p:sp>
          <p:nvSpPr>
            <p:cNvPr id="128" name="椭圆 127">
              <a:extLst>
                <a:ext uri="{FF2B5EF4-FFF2-40B4-BE49-F238E27FC236}">
                  <a16:creationId xmlns:a16="http://schemas.microsoft.com/office/drawing/2014/main" id="{FCB01F3E-4E15-8B49-A4A7-444639A6D49E}"/>
                </a:ext>
              </a:extLst>
            </p:cNvPr>
            <p:cNvSpPr/>
            <p:nvPr/>
          </p:nvSpPr>
          <p:spPr>
            <a:xfrm>
              <a:off x="2071540" y="3142952"/>
              <a:ext cx="338286" cy="33828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latin typeface="Agency FB" panose="020B0503020202020204" pitchFamily="34" charset="0"/>
              </a:endParaRPr>
            </a:p>
          </p:txBody>
        </p:sp>
        <p:sp>
          <p:nvSpPr>
            <p:cNvPr id="129" name="TextBox 14">
              <a:extLst>
                <a:ext uri="{FF2B5EF4-FFF2-40B4-BE49-F238E27FC236}">
                  <a16:creationId xmlns:a16="http://schemas.microsoft.com/office/drawing/2014/main" id="{8BA50CA5-AE0C-ED4E-A58A-2E7B7B7048D8}"/>
                </a:ext>
              </a:extLst>
            </p:cNvPr>
            <p:cNvSpPr txBox="1"/>
            <p:nvPr/>
          </p:nvSpPr>
          <p:spPr>
            <a:xfrm>
              <a:off x="2111291" y="3138835"/>
              <a:ext cx="274723" cy="369332"/>
            </a:xfrm>
            <a:prstGeom prst="rect">
              <a:avLst/>
            </a:prstGeom>
          </p:spPr>
          <p:txBody>
            <a:bodyPr wrap="square" lIns="0" tIns="0" rIns="0" bIns="0">
              <a:spAutoFit/>
            </a:bodyPr>
            <a:lstStyle>
              <a:defPPr>
                <a:defRPr lang="zh-CN"/>
              </a:defPPr>
              <a:lvl1pPr>
                <a:defRPr sz="1400">
                  <a:solidFill>
                    <a:schemeClr val="bg2"/>
                  </a:solidFill>
                  <a:latin typeface="Impact" pitchFamily="34" charset="0"/>
                </a:defRPr>
              </a:lvl1pPr>
            </a:lstStyle>
            <a:p>
              <a:pPr algn="ctr"/>
              <a:r>
                <a:rPr lang="en-US" altLang="zh-CN" sz="2400" dirty="0">
                  <a:solidFill>
                    <a:schemeClr val="bg1"/>
                  </a:solidFill>
                  <a:latin typeface="Agency FB" panose="020B0503020202020204" pitchFamily="34" charset="0"/>
                  <a:ea typeface="造字工房悦黑（非商用）常规体" pitchFamily="2" charset="-122"/>
                </a:rPr>
                <a:t>5</a:t>
              </a:r>
              <a:endParaRPr lang="zh-CN" altLang="en-US" sz="2400" dirty="0">
                <a:solidFill>
                  <a:schemeClr val="bg1"/>
                </a:solidFill>
                <a:latin typeface="Agency FB" panose="020B0503020202020204" pitchFamily="34" charset="0"/>
                <a:ea typeface="造字工房悦黑（非商用）常规体" pitchFamily="2" charset="-122"/>
              </a:endParaRPr>
            </a:p>
          </p:txBody>
        </p:sp>
      </p:grpSp>
      <p:sp>
        <p:nvSpPr>
          <p:cNvPr id="130" name="TextBox 23">
            <a:extLst>
              <a:ext uri="{FF2B5EF4-FFF2-40B4-BE49-F238E27FC236}">
                <a16:creationId xmlns:a16="http://schemas.microsoft.com/office/drawing/2014/main" id="{D2A0A4F1-A70F-EE48-8BB5-1B7931F41309}"/>
              </a:ext>
            </a:extLst>
          </p:cNvPr>
          <p:cNvSpPr txBox="1"/>
          <p:nvPr/>
        </p:nvSpPr>
        <p:spPr>
          <a:xfrm>
            <a:off x="7525222" y="5392330"/>
            <a:ext cx="3186569" cy="54867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ts val="2200"/>
              </a:lnSpc>
            </a:pPr>
            <a:r>
              <a:rPr lang="zh-CN" altLang="en-US" dirty="0">
                <a:solidFill>
                  <a:schemeClr val="tx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健康评估、体检服务、健康档案</a:t>
            </a:r>
            <a:endParaRPr lang="en-US" altLang="zh-CN" dirty="0">
              <a:solidFill>
                <a:schemeClr val="tx2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31" name="图片 130">
            <a:extLst>
              <a:ext uri="{FF2B5EF4-FFF2-40B4-BE49-F238E27FC236}">
                <a16:creationId xmlns:a16="http://schemas.microsoft.com/office/drawing/2014/main" id="{1AA7E84C-3183-AB40-93B8-DCCF506E0A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2" y="284328"/>
            <a:ext cx="902150" cy="719105"/>
          </a:xfrm>
          <a:prstGeom prst="rect">
            <a:avLst/>
          </a:prstGeom>
        </p:spPr>
      </p:pic>
      <p:sp>
        <p:nvSpPr>
          <p:cNvPr id="132" name="TextBox 51">
            <a:extLst>
              <a:ext uri="{FF2B5EF4-FFF2-40B4-BE49-F238E27FC236}">
                <a16:creationId xmlns:a16="http://schemas.microsoft.com/office/drawing/2014/main" id="{5A7AEBED-581B-524B-8736-54CA97EF44B9}"/>
              </a:ext>
            </a:extLst>
          </p:cNvPr>
          <p:cNvSpPr txBox="1"/>
          <p:nvPr/>
        </p:nvSpPr>
        <p:spPr>
          <a:xfrm>
            <a:off x="838349" y="426895"/>
            <a:ext cx="295465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tx2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规模巨大的中医市场</a:t>
            </a:r>
          </a:p>
        </p:txBody>
      </p:sp>
    </p:spTree>
    <p:extLst>
      <p:ext uri="{BB962C8B-B14F-4D97-AF65-F5344CB8AC3E}">
        <p14:creationId xmlns:p14="http://schemas.microsoft.com/office/powerpoint/2010/main" val="4063206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5026435" y="3132654"/>
            <a:ext cx="2133600" cy="2133600"/>
          </a:xfrm>
          <a:prstGeom prst="ellipse">
            <a:avLst/>
          </a:prstGeom>
          <a:solidFill>
            <a:srgbClr val="459F9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2400" dirty="0"/>
          </a:p>
        </p:txBody>
      </p:sp>
      <p:sp>
        <p:nvSpPr>
          <p:cNvPr id="37" name="TextBox 19"/>
          <p:cNvSpPr txBox="1"/>
          <p:nvPr/>
        </p:nvSpPr>
        <p:spPr>
          <a:xfrm>
            <a:off x="5514844" y="3645457"/>
            <a:ext cx="1156781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</a:t>
            </a:r>
            <a:endParaRPr lang="en-US" altLang="zh-CN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/>
            <a:r>
              <a:rPr lang="zh-CN" altLang="en-US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为器 </a:t>
            </a:r>
          </a:p>
        </p:txBody>
      </p:sp>
      <p:sp>
        <p:nvSpPr>
          <p:cNvPr id="45" name="任意多边形 44"/>
          <p:cNvSpPr/>
          <p:nvPr/>
        </p:nvSpPr>
        <p:spPr>
          <a:xfrm>
            <a:off x="1030514" y="2251895"/>
            <a:ext cx="4890507" cy="1789201"/>
          </a:xfrm>
          <a:custGeom>
            <a:avLst/>
            <a:gdLst>
              <a:gd name="connsiteX0" fmla="*/ 206207 w 5225694"/>
              <a:gd name="connsiteY0" fmla="*/ 0 h 1952352"/>
              <a:gd name="connsiteX1" fmla="*/ 5019487 w 5225694"/>
              <a:gd name="connsiteY1" fmla="*/ 0 h 1952352"/>
              <a:gd name="connsiteX2" fmla="*/ 5225694 w 5225694"/>
              <a:gd name="connsiteY2" fmla="*/ 206207 h 1952352"/>
              <a:gd name="connsiteX3" fmla="*/ 5225694 w 5225694"/>
              <a:gd name="connsiteY3" fmla="*/ 825272 h 1952352"/>
              <a:gd name="connsiteX4" fmla="*/ 5136284 w 5225694"/>
              <a:gd name="connsiteY4" fmla="*/ 838917 h 1952352"/>
              <a:gd name="connsiteX5" fmla="*/ 4126117 w 5225694"/>
              <a:gd name="connsiteY5" fmla="*/ 1849083 h 1952352"/>
              <a:gd name="connsiteX6" fmla="*/ 4115707 w 5225694"/>
              <a:gd name="connsiteY6" fmla="*/ 1952352 h 1952352"/>
              <a:gd name="connsiteX7" fmla="*/ 206207 w 5225694"/>
              <a:gd name="connsiteY7" fmla="*/ 1952352 h 1952352"/>
              <a:gd name="connsiteX8" fmla="*/ 0 w 5225694"/>
              <a:gd name="connsiteY8" fmla="*/ 1746145 h 1952352"/>
              <a:gd name="connsiteX9" fmla="*/ 0 w 5225694"/>
              <a:gd name="connsiteY9" fmla="*/ 206207 h 1952352"/>
              <a:gd name="connsiteX10" fmla="*/ 206207 w 5225694"/>
              <a:gd name="connsiteY10" fmla="*/ 0 h 1952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25694" h="1952352">
                <a:moveTo>
                  <a:pt x="206207" y="0"/>
                </a:moveTo>
                <a:lnTo>
                  <a:pt x="5019487" y="0"/>
                </a:lnTo>
                <a:cubicBezTo>
                  <a:pt x="5133372" y="0"/>
                  <a:pt x="5225694" y="92322"/>
                  <a:pt x="5225694" y="206207"/>
                </a:cubicBezTo>
                <a:lnTo>
                  <a:pt x="5225694" y="825272"/>
                </a:lnTo>
                <a:lnTo>
                  <a:pt x="5136284" y="838917"/>
                </a:lnTo>
                <a:cubicBezTo>
                  <a:pt x="4629239" y="942674"/>
                  <a:pt x="4229874" y="1342039"/>
                  <a:pt x="4126117" y="1849083"/>
                </a:cubicBezTo>
                <a:lnTo>
                  <a:pt x="4115707" y="1952352"/>
                </a:lnTo>
                <a:lnTo>
                  <a:pt x="206207" y="1952352"/>
                </a:lnTo>
                <a:cubicBezTo>
                  <a:pt x="92322" y="1952352"/>
                  <a:pt x="0" y="1860030"/>
                  <a:pt x="0" y="1746145"/>
                </a:cubicBezTo>
                <a:lnTo>
                  <a:pt x="0" y="206207"/>
                </a:lnTo>
                <a:cubicBezTo>
                  <a:pt x="0" y="92322"/>
                  <a:pt x="92322" y="0"/>
                  <a:pt x="206207" y="0"/>
                </a:cubicBezTo>
                <a:close/>
              </a:path>
            </a:pathLst>
          </a:custGeom>
          <a:noFill/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2400"/>
          </a:p>
        </p:txBody>
      </p:sp>
      <p:sp>
        <p:nvSpPr>
          <p:cNvPr id="46" name="任意多边形 45"/>
          <p:cNvSpPr/>
          <p:nvPr/>
        </p:nvSpPr>
        <p:spPr>
          <a:xfrm>
            <a:off x="6265450" y="2251895"/>
            <a:ext cx="4616875" cy="1789201"/>
          </a:xfrm>
          <a:custGeom>
            <a:avLst/>
            <a:gdLst>
              <a:gd name="connsiteX0" fmla="*/ 206207 w 5225694"/>
              <a:gd name="connsiteY0" fmla="*/ 0 h 1952352"/>
              <a:gd name="connsiteX1" fmla="*/ 5019487 w 5225694"/>
              <a:gd name="connsiteY1" fmla="*/ 0 h 1952352"/>
              <a:gd name="connsiteX2" fmla="*/ 5225694 w 5225694"/>
              <a:gd name="connsiteY2" fmla="*/ 206207 h 1952352"/>
              <a:gd name="connsiteX3" fmla="*/ 5225694 w 5225694"/>
              <a:gd name="connsiteY3" fmla="*/ 1746145 h 1952352"/>
              <a:gd name="connsiteX4" fmla="*/ 5019487 w 5225694"/>
              <a:gd name="connsiteY4" fmla="*/ 1952352 h 1952352"/>
              <a:gd name="connsiteX5" fmla="*/ 1109988 w 5225694"/>
              <a:gd name="connsiteY5" fmla="*/ 1952352 h 1952352"/>
              <a:gd name="connsiteX6" fmla="*/ 1099577 w 5225694"/>
              <a:gd name="connsiteY6" fmla="*/ 1849083 h 1952352"/>
              <a:gd name="connsiteX7" fmla="*/ 89411 w 5225694"/>
              <a:gd name="connsiteY7" fmla="*/ 838917 h 1952352"/>
              <a:gd name="connsiteX8" fmla="*/ 0 w 5225694"/>
              <a:gd name="connsiteY8" fmla="*/ 825272 h 1952352"/>
              <a:gd name="connsiteX9" fmla="*/ 0 w 5225694"/>
              <a:gd name="connsiteY9" fmla="*/ 206207 h 1952352"/>
              <a:gd name="connsiteX10" fmla="*/ 206207 w 5225694"/>
              <a:gd name="connsiteY10" fmla="*/ 0 h 1952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25694" h="1952352">
                <a:moveTo>
                  <a:pt x="206207" y="0"/>
                </a:moveTo>
                <a:lnTo>
                  <a:pt x="5019487" y="0"/>
                </a:lnTo>
                <a:cubicBezTo>
                  <a:pt x="5133372" y="0"/>
                  <a:pt x="5225694" y="92322"/>
                  <a:pt x="5225694" y="206207"/>
                </a:cubicBezTo>
                <a:lnTo>
                  <a:pt x="5225694" y="1746145"/>
                </a:lnTo>
                <a:cubicBezTo>
                  <a:pt x="5225694" y="1860030"/>
                  <a:pt x="5133372" y="1952352"/>
                  <a:pt x="5019487" y="1952352"/>
                </a:cubicBezTo>
                <a:lnTo>
                  <a:pt x="1109988" y="1952352"/>
                </a:lnTo>
                <a:lnTo>
                  <a:pt x="1099577" y="1849083"/>
                </a:lnTo>
                <a:cubicBezTo>
                  <a:pt x="995821" y="1342039"/>
                  <a:pt x="596456" y="942674"/>
                  <a:pt x="89411" y="838917"/>
                </a:cubicBezTo>
                <a:lnTo>
                  <a:pt x="0" y="825272"/>
                </a:lnTo>
                <a:lnTo>
                  <a:pt x="0" y="206207"/>
                </a:lnTo>
                <a:cubicBezTo>
                  <a:pt x="0" y="92322"/>
                  <a:pt x="92322" y="0"/>
                  <a:pt x="206207" y="0"/>
                </a:cubicBezTo>
                <a:close/>
              </a:path>
            </a:pathLst>
          </a:custGeom>
          <a:noFill/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2400"/>
          </a:p>
        </p:txBody>
      </p:sp>
      <p:sp>
        <p:nvSpPr>
          <p:cNvPr id="48" name="任意多边形 47"/>
          <p:cNvSpPr/>
          <p:nvPr/>
        </p:nvSpPr>
        <p:spPr>
          <a:xfrm>
            <a:off x="1030514" y="4357812"/>
            <a:ext cx="4890507" cy="1781731"/>
          </a:xfrm>
          <a:custGeom>
            <a:avLst/>
            <a:gdLst>
              <a:gd name="connsiteX0" fmla="*/ 206207 w 5225694"/>
              <a:gd name="connsiteY0" fmla="*/ 0 h 1952352"/>
              <a:gd name="connsiteX1" fmla="*/ 4115707 w 5225694"/>
              <a:gd name="connsiteY1" fmla="*/ 0 h 1952352"/>
              <a:gd name="connsiteX2" fmla="*/ 4126117 w 5225694"/>
              <a:gd name="connsiteY2" fmla="*/ 103268 h 1952352"/>
              <a:gd name="connsiteX3" fmla="*/ 5136284 w 5225694"/>
              <a:gd name="connsiteY3" fmla="*/ 1113434 h 1952352"/>
              <a:gd name="connsiteX4" fmla="*/ 5225694 w 5225694"/>
              <a:gd name="connsiteY4" fmla="*/ 1127080 h 1952352"/>
              <a:gd name="connsiteX5" fmla="*/ 5225694 w 5225694"/>
              <a:gd name="connsiteY5" fmla="*/ 1746145 h 1952352"/>
              <a:gd name="connsiteX6" fmla="*/ 5019487 w 5225694"/>
              <a:gd name="connsiteY6" fmla="*/ 1952352 h 1952352"/>
              <a:gd name="connsiteX7" fmla="*/ 206207 w 5225694"/>
              <a:gd name="connsiteY7" fmla="*/ 1952352 h 1952352"/>
              <a:gd name="connsiteX8" fmla="*/ 0 w 5225694"/>
              <a:gd name="connsiteY8" fmla="*/ 1746145 h 1952352"/>
              <a:gd name="connsiteX9" fmla="*/ 0 w 5225694"/>
              <a:gd name="connsiteY9" fmla="*/ 206207 h 1952352"/>
              <a:gd name="connsiteX10" fmla="*/ 206207 w 5225694"/>
              <a:gd name="connsiteY10" fmla="*/ 0 h 1952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225694" h="1952352">
                <a:moveTo>
                  <a:pt x="206207" y="0"/>
                </a:moveTo>
                <a:lnTo>
                  <a:pt x="4115707" y="0"/>
                </a:lnTo>
                <a:lnTo>
                  <a:pt x="4126117" y="103268"/>
                </a:lnTo>
                <a:cubicBezTo>
                  <a:pt x="4229874" y="610313"/>
                  <a:pt x="4629239" y="1009678"/>
                  <a:pt x="5136284" y="1113434"/>
                </a:cubicBezTo>
                <a:lnTo>
                  <a:pt x="5225694" y="1127080"/>
                </a:lnTo>
                <a:lnTo>
                  <a:pt x="5225694" y="1746145"/>
                </a:lnTo>
                <a:cubicBezTo>
                  <a:pt x="5225694" y="1860030"/>
                  <a:pt x="5133372" y="1952352"/>
                  <a:pt x="5019487" y="1952352"/>
                </a:cubicBezTo>
                <a:lnTo>
                  <a:pt x="206207" y="1952352"/>
                </a:lnTo>
                <a:cubicBezTo>
                  <a:pt x="92322" y="1952352"/>
                  <a:pt x="0" y="1860030"/>
                  <a:pt x="0" y="1746145"/>
                </a:cubicBezTo>
                <a:lnTo>
                  <a:pt x="0" y="206207"/>
                </a:lnTo>
                <a:cubicBezTo>
                  <a:pt x="0" y="92322"/>
                  <a:pt x="92322" y="0"/>
                  <a:pt x="206207" y="0"/>
                </a:cubicBezTo>
                <a:close/>
              </a:path>
            </a:pathLst>
          </a:custGeom>
          <a:noFill/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2400"/>
          </a:p>
        </p:txBody>
      </p:sp>
      <p:sp>
        <p:nvSpPr>
          <p:cNvPr id="47" name="任意多边形 46"/>
          <p:cNvSpPr/>
          <p:nvPr/>
        </p:nvSpPr>
        <p:spPr>
          <a:xfrm>
            <a:off x="6265450" y="4357812"/>
            <a:ext cx="4616875" cy="1781731"/>
          </a:xfrm>
          <a:custGeom>
            <a:avLst/>
            <a:gdLst>
              <a:gd name="connsiteX0" fmla="*/ 1109987 w 5225694"/>
              <a:gd name="connsiteY0" fmla="*/ 0 h 1952352"/>
              <a:gd name="connsiteX1" fmla="*/ 5019487 w 5225694"/>
              <a:gd name="connsiteY1" fmla="*/ 0 h 1952352"/>
              <a:gd name="connsiteX2" fmla="*/ 5225694 w 5225694"/>
              <a:gd name="connsiteY2" fmla="*/ 206207 h 1952352"/>
              <a:gd name="connsiteX3" fmla="*/ 5225694 w 5225694"/>
              <a:gd name="connsiteY3" fmla="*/ 1746145 h 1952352"/>
              <a:gd name="connsiteX4" fmla="*/ 5019487 w 5225694"/>
              <a:gd name="connsiteY4" fmla="*/ 1952352 h 1952352"/>
              <a:gd name="connsiteX5" fmla="*/ 206207 w 5225694"/>
              <a:gd name="connsiteY5" fmla="*/ 1952352 h 1952352"/>
              <a:gd name="connsiteX6" fmla="*/ 0 w 5225694"/>
              <a:gd name="connsiteY6" fmla="*/ 1746145 h 1952352"/>
              <a:gd name="connsiteX7" fmla="*/ 0 w 5225694"/>
              <a:gd name="connsiteY7" fmla="*/ 1127080 h 1952352"/>
              <a:gd name="connsiteX8" fmla="*/ 89411 w 5225694"/>
              <a:gd name="connsiteY8" fmla="*/ 1113434 h 1952352"/>
              <a:gd name="connsiteX9" fmla="*/ 1099577 w 5225694"/>
              <a:gd name="connsiteY9" fmla="*/ 103268 h 19523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225694" h="1952352">
                <a:moveTo>
                  <a:pt x="1109987" y="0"/>
                </a:moveTo>
                <a:lnTo>
                  <a:pt x="5019487" y="0"/>
                </a:lnTo>
                <a:cubicBezTo>
                  <a:pt x="5133372" y="0"/>
                  <a:pt x="5225694" y="92322"/>
                  <a:pt x="5225694" y="206207"/>
                </a:cubicBezTo>
                <a:lnTo>
                  <a:pt x="5225694" y="1746145"/>
                </a:lnTo>
                <a:cubicBezTo>
                  <a:pt x="5225694" y="1860030"/>
                  <a:pt x="5133372" y="1952352"/>
                  <a:pt x="5019487" y="1952352"/>
                </a:cubicBezTo>
                <a:lnTo>
                  <a:pt x="206207" y="1952352"/>
                </a:lnTo>
                <a:cubicBezTo>
                  <a:pt x="92322" y="1952352"/>
                  <a:pt x="0" y="1860030"/>
                  <a:pt x="0" y="1746145"/>
                </a:cubicBezTo>
                <a:lnTo>
                  <a:pt x="0" y="1127080"/>
                </a:lnTo>
                <a:lnTo>
                  <a:pt x="89411" y="1113434"/>
                </a:lnTo>
                <a:cubicBezTo>
                  <a:pt x="596456" y="1009678"/>
                  <a:pt x="995821" y="610313"/>
                  <a:pt x="1099577" y="103268"/>
                </a:cubicBezTo>
                <a:close/>
              </a:path>
            </a:pathLst>
          </a:custGeom>
          <a:noFill/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2400"/>
          </a:p>
        </p:txBody>
      </p:sp>
      <p:sp>
        <p:nvSpPr>
          <p:cNvPr id="49" name="TextBox 29"/>
          <p:cNvSpPr txBox="1"/>
          <p:nvPr/>
        </p:nvSpPr>
        <p:spPr>
          <a:xfrm>
            <a:off x="1355821" y="3150228"/>
            <a:ext cx="3312368" cy="24115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ts val="2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智能化中医学习系统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0" name="TextBox 30"/>
          <p:cNvSpPr txBox="1"/>
          <p:nvPr/>
        </p:nvSpPr>
        <p:spPr>
          <a:xfrm>
            <a:off x="1355821" y="2523769"/>
            <a:ext cx="4146917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800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智能化中医学习系统</a:t>
            </a:r>
            <a:endParaRPr lang="en-US" altLang="zh-CN" sz="2800" b="1" dirty="0">
              <a:solidFill>
                <a:schemeClr val="accent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1" name="TextBox 29"/>
          <p:cNvSpPr txBox="1"/>
          <p:nvPr/>
        </p:nvSpPr>
        <p:spPr>
          <a:xfrm>
            <a:off x="7374719" y="3150228"/>
            <a:ext cx="3312368" cy="24115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ts val="2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智能化中医设备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2" name="TextBox 30"/>
          <p:cNvSpPr txBox="1"/>
          <p:nvPr/>
        </p:nvSpPr>
        <p:spPr>
          <a:xfrm>
            <a:off x="7374716" y="2523769"/>
            <a:ext cx="2744897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800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智能化中医设备</a:t>
            </a:r>
          </a:p>
        </p:txBody>
      </p:sp>
      <p:sp>
        <p:nvSpPr>
          <p:cNvPr id="53" name="TextBox 29"/>
          <p:cNvSpPr txBox="1"/>
          <p:nvPr/>
        </p:nvSpPr>
        <p:spPr>
          <a:xfrm>
            <a:off x="1355821" y="5310136"/>
            <a:ext cx="3312368" cy="24115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ts val="2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智慧化辅助诊疗系统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4" name="TextBox 30"/>
          <p:cNvSpPr txBox="1"/>
          <p:nvPr/>
        </p:nvSpPr>
        <p:spPr>
          <a:xfrm>
            <a:off x="1355821" y="4683677"/>
            <a:ext cx="3247265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800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智慧化辅助诊疗系统</a:t>
            </a:r>
          </a:p>
        </p:txBody>
      </p:sp>
      <p:sp>
        <p:nvSpPr>
          <p:cNvPr id="55" name="TextBox 29"/>
          <p:cNvSpPr txBox="1"/>
          <p:nvPr/>
        </p:nvSpPr>
        <p:spPr>
          <a:xfrm>
            <a:off x="7374719" y="5313165"/>
            <a:ext cx="3312368" cy="24115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ts val="20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智慧中医药房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6" name="TextBox 30"/>
          <p:cNvSpPr txBox="1"/>
          <p:nvPr/>
        </p:nvSpPr>
        <p:spPr>
          <a:xfrm>
            <a:off x="7374717" y="4686706"/>
            <a:ext cx="1862835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800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智慧中药房</a:t>
            </a:r>
          </a:p>
        </p:txBody>
      </p:sp>
      <p:pic>
        <p:nvPicPr>
          <p:cNvPr id="21" name="图片 20">
            <a:extLst>
              <a:ext uri="{FF2B5EF4-FFF2-40B4-BE49-F238E27FC236}">
                <a16:creationId xmlns:a16="http://schemas.microsoft.com/office/drawing/2014/main" id="{9A247B89-2880-0540-B8EC-82A053DB961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2" y="284328"/>
            <a:ext cx="902150" cy="719105"/>
          </a:xfrm>
          <a:prstGeom prst="rect">
            <a:avLst/>
          </a:prstGeom>
        </p:spPr>
      </p:pic>
      <p:sp>
        <p:nvSpPr>
          <p:cNvPr id="22" name="TextBox 51">
            <a:extLst>
              <a:ext uri="{FF2B5EF4-FFF2-40B4-BE49-F238E27FC236}">
                <a16:creationId xmlns:a16="http://schemas.microsoft.com/office/drawing/2014/main" id="{26B22B88-4481-7D46-8BF4-4C4927629FDC}"/>
              </a:ext>
            </a:extLst>
          </p:cNvPr>
          <p:cNvSpPr txBox="1"/>
          <p:nvPr/>
        </p:nvSpPr>
        <p:spPr>
          <a:xfrm>
            <a:off x="838349" y="426895"/>
            <a:ext cx="108235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技术环境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1145F682-182B-AC41-AF87-CD6A4AC0D04E}"/>
              </a:ext>
            </a:extLst>
          </p:cNvPr>
          <p:cNvSpPr txBox="1"/>
          <p:nvPr/>
        </p:nvSpPr>
        <p:spPr>
          <a:xfrm>
            <a:off x="908877" y="1044697"/>
            <a:ext cx="9973448" cy="7246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620"/>
              </a:lnSpc>
            </a:pPr>
            <a:r>
              <a:rPr lang="zh-CN" altLang="en-US" sz="1600" dirty="0">
                <a:solidFill>
                  <a:schemeClr val="tx2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互联网、大数据、人工智能成为颠覆各个产业的技术力量，中医药产业也在本次技术浪潮的冲击下，发生了革命性的变化</a:t>
            </a:r>
          </a:p>
        </p:txBody>
      </p:sp>
    </p:spTree>
    <p:extLst>
      <p:ext uri="{BB962C8B-B14F-4D97-AF65-F5344CB8AC3E}">
        <p14:creationId xmlns:p14="http://schemas.microsoft.com/office/powerpoint/2010/main" val="3537756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圆角矩形 7"/>
          <p:cNvSpPr/>
          <p:nvPr/>
        </p:nvSpPr>
        <p:spPr>
          <a:xfrm>
            <a:off x="859467" y="1412776"/>
            <a:ext cx="3181956" cy="4896544"/>
          </a:xfrm>
          <a:prstGeom prst="roundRect">
            <a:avLst>
              <a:gd name="adj" fmla="val 4909"/>
            </a:avLst>
          </a:prstGeom>
          <a:noFill/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2400"/>
          </a:p>
        </p:txBody>
      </p:sp>
      <p:sp>
        <p:nvSpPr>
          <p:cNvPr id="25" name="平行四边形 24"/>
          <p:cNvSpPr/>
          <p:nvPr/>
        </p:nvSpPr>
        <p:spPr>
          <a:xfrm rot="16200000" flipH="1">
            <a:off x="463718" y="1945036"/>
            <a:ext cx="637044" cy="148589"/>
          </a:xfrm>
          <a:prstGeom prst="parallelogram">
            <a:avLst>
              <a:gd name="adj" fmla="val 89101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2400"/>
          </a:p>
        </p:txBody>
      </p:sp>
      <p:sp>
        <p:nvSpPr>
          <p:cNvPr id="16" name="平行四边形 15"/>
          <p:cNvSpPr/>
          <p:nvPr/>
        </p:nvSpPr>
        <p:spPr>
          <a:xfrm rot="5400000">
            <a:off x="3800127" y="1945036"/>
            <a:ext cx="637044" cy="148589"/>
          </a:xfrm>
          <a:prstGeom prst="parallelogram">
            <a:avLst>
              <a:gd name="adj" fmla="val 89101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2400"/>
          </a:p>
        </p:txBody>
      </p:sp>
      <p:sp>
        <p:nvSpPr>
          <p:cNvPr id="15" name="矩形 14"/>
          <p:cNvSpPr/>
          <p:nvPr/>
        </p:nvSpPr>
        <p:spPr>
          <a:xfrm>
            <a:off x="707944" y="1833796"/>
            <a:ext cx="3485000" cy="50405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2400"/>
          </a:p>
        </p:txBody>
      </p:sp>
      <p:sp>
        <p:nvSpPr>
          <p:cNvPr id="27" name="TextBox 29"/>
          <p:cNvSpPr txBox="1"/>
          <p:nvPr/>
        </p:nvSpPr>
        <p:spPr>
          <a:xfrm>
            <a:off x="1593349" y="2667298"/>
            <a:ext cx="1766347" cy="189545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2000"/>
              </a:lnSpc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lnSpc>
                <a:spcPct val="200000"/>
              </a:lnSpc>
            </a:pPr>
            <a:r>
              <a:rPr lang="zh-CN" altLang="en-US" sz="1600" dirty="0"/>
              <a:t>中医知识传承</a:t>
            </a:r>
            <a:endParaRPr lang="en-US" altLang="zh-CN" sz="1600" dirty="0"/>
          </a:p>
          <a:p>
            <a:pPr>
              <a:lnSpc>
                <a:spcPct val="200000"/>
              </a:lnSpc>
            </a:pPr>
            <a:r>
              <a:rPr lang="zh-CN" altLang="en-US" sz="1600" dirty="0"/>
              <a:t>平台赋能</a:t>
            </a:r>
            <a:endParaRPr lang="en-US" altLang="zh-CN" sz="1600" dirty="0"/>
          </a:p>
          <a:p>
            <a:pPr>
              <a:lnSpc>
                <a:spcPct val="200000"/>
              </a:lnSpc>
            </a:pPr>
            <a:r>
              <a:rPr lang="zh-CN" altLang="en-US" sz="1600" dirty="0"/>
              <a:t>辅助诊断</a:t>
            </a:r>
            <a:endParaRPr lang="en-US" altLang="zh-CN" sz="1600" dirty="0"/>
          </a:p>
          <a:p>
            <a:pPr>
              <a:lnSpc>
                <a:spcPct val="200000"/>
              </a:lnSpc>
            </a:pPr>
            <a:r>
              <a:rPr lang="zh-CN" altLang="en-US" sz="1600" dirty="0"/>
              <a:t>自主诊断</a:t>
            </a:r>
            <a:endParaRPr lang="en-US" altLang="zh-CN" sz="1600" dirty="0"/>
          </a:p>
        </p:txBody>
      </p:sp>
      <p:sp>
        <p:nvSpPr>
          <p:cNvPr id="28" name="TextBox 30"/>
          <p:cNvSpPr txBox="1"/>
          <p:nvPr/>
        </p:nvSpPr>
        <p:spPr>
          <a:xfrm>
            <a:off x="1109825" y="1903040"/>
            <a:ext cx="2678407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中医</a:t>
            </a:r>
            <a:r>
              <a:rPr lang="en-US" altLang="zh-CN" sz="2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AI</a:t>
            </a:r>
            <a:endParaRPr lang="zh-CN" altLang="en-US" sz="24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9" name="圆角矩形 28"/>
          <p:cNvSpPr/>
          <p:nvPr/>
        </p:nvSpPr>
        <p:spPr>
          <a:xfrm>
            <a:off x="4524951" y="1412776"/>
            <a:ext cx="3181956" cy="4896544"/>
          </a:xfrm>
          <a:prstGeom prst="roundRect">
            <a:avLst>
              <a:gd name="adj" fmla="val 4909"/>
            </a:avLst>
          </a:prstGeom>
          <a:noFill/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2400"/>
          </a:p>
        </p:txBody>
      </p:sp>
      <p:sp>
        <p:nvSpPr>
          <p:cNvPr id="30" name="平行四边形 29"/>
          <p:cNvSpPr/>
          <p:nvPr/>
        </p:nvSpPr>
        <p:spPr>
          <a:xfrm rot="16200000" flipH="1">
            <a:off x="4129202" y="1945036"/>
            <a:ext cx="637044" cy="148589"/>
          </a:xfrm>
          <a:prstGeom prst="parallelogram">
            <a:avLst>
              <a:gd name="adj" fmla="val 89101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2400"/>
          </a:p>
        </p:txBody>
      </p:sp>
      <p:sp>
        <p:nvSpPr>
          <p:cNvPr id="31" name="平行四边形 30"/>
          <p:cNvSpPr/>
          <p:nvPr/>
        </p:nvSpPr>
        <p:spPr>
          <a:xfrm rot="5400000">
            <a:off x="7465611" y="1945036"/>
            <a:ext cx="637044" cy="148589"/>
          </a:xfrm>
          <a:prstGeom prst="parallelogram">
            <a:avLst>
              <a:gd name="adj" fmla="val 89101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2400"/>
          </a:p>
        </p:txBody>
      </p:sp>
      <p:sp>
        <p:nvSpPr>
          <p:cNvPr id="32" name="矩形 31"/>
          <p:cNvSpPr/>
          <p:nvPr/>
        </p:nvSpPr>
        <p:spPr>
          <a:xfrm>
            <a:off x="4373428" y="1833796"/>
            <a:ext cx="3485000" cy="50405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2400"/>
          </a:p>
        </p:txBody>
      </p:sp>
      <p:sp>
        <p:nvSpPr>
          <p:cNvPr id="33" name="TextBox 29"/>
          <p:cNvSpPr txBox="1"/>
          <p:nvPr/>
        </p:nvSpPr>
        <p:spPr>
          <a:xfrm>
            <a:off x="5258833" y="2667297"/>
            <a:ext cx="1766347" cy="14030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2000"/>
              </a:lnSpc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lnSpc>
                <a:spcPct val="200000"/>
              </a:lnSpc>
            </a:pPr>
            <a:r>
              <a:rPr lang="zh-CN" altLang="en-US" sz="1600" dirty="0"/>
              <a:t>医患精准匹配</a:t>
            </a:r>
            <a:endParaRPr lang="en-US" altLang="zh-CN" sz="1600" dirty="0"/>
          </a:p>
          <a:p>
            <a:pPr>
              <a:lnSpc>
                <a:spcPct val="200000"/>
              </a:lnSpc>
            </a:pPr>
            <a:r>
              <a:rPr lang="zh-CN" altLang="en-US" sz="1600" dirty="0"/>
              <a:t>中医社区</a:t>
            </a:r>
            <a:endParaRPr lang="en-US" altLang="zh-CN" sz="1600" dirty="0"/>
          </a:p>
          <a:p>
            <a:pPr>
              <a:lnSpc>
                <a:spcPct val="200000"/>
              </a:lnSpc>
            </a:pPr>
            <a:r>
              <a:rPr lang="zh-CN" altLang="en-US" sz="1600" dirty="0"/>
              <a:t>中医大数据入口</a:t>
            </a:r>
            <a:endParaRPr lang="en-US" altLang="zh-CN" sz="1600" dirty="0"/>
          </a:p>
        </p:txBody>
      </p:sp>
      <p:sp>
        <p:nvSpPr>
          <p:cNvPr id="36" name="圆角矩形 35"/>
          <p:cNvSpPr/>
          <p:nvPr/>
        </p:nvSpPr>
        <p:spPr>
          <a:xfrm>
            <a:off x="8185445" y="1412776"/>
            <a:ext cx="3181956" cy="4896544"/>
          </a:xfrm>
          <a:prstGeom prst="roundRect">
            <a:avLst>
              <a:gd name="adj" fmla="val 4909"/>
            </a:avLst>
          </a:prstGeom>
          <a:noFill/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2400"/>
          </a:p>
        </p:txBody>
      </p:sp>
      <p:sp>
        <p:nvSpPr>
          <p:cNvPr id="37" name="平行四边形 36"/>
          <p:cNvSpPr/>
          <p:nvPr/>
        </p:nvSpPr>
        <p:spPr>
          <a:xfrm rot="16200000" flipH="1">
            <a:off x="7789695" y="1945036"/>
            <a:ext cx="637044" cy="148589"/>
          </a:xfrm>
          <a:prstGeom prst="parallelogram">
            <a:avLst>
              <a:gd name="adj" fmla="val 89101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2400"/>
          </a:p>
        </p:txBody>
      </p:sp>
      <p:sp>
        <p:nvSpPr>
          <p:cNvPr id="38" name="平行四边形 37"/>
          <p:cNvSpPr/>
          <p:nvPr/>
        </p:nvSpPr>
        <p:spPr>
          <a:xfrm rot="5400000">
            <a:off x="11126106" y="1945036"/>
            <a:ext cx="637044" cy="148589"/>
          </a:xfrm>
          <a:prstGeom prst="parallelogram">
            <a:avLst>
              <a:gd name="adj" fmla="val 89101"/>
            </a:avLst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2400"/>
          </a:p>
        </p:txBody>
      </p:sp>
      <p:sp>
        <p:nvSpPr>
          <p:cNvPr id="39" name="矩形 38"/>
          <p:cNvSpPr/>
          <p:nvPr/>
        </p:nvSpPr>
        <p:spPr>
          <a:xfrm>
            <a:off x="8033923" y="1833796"/>
            <a:ext cx="3485000" cy="50405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2400"/>
          </a:p>
        </p:txBody>
      </p:sp>
      <p:sp>
        <p:nvSpPr>
          <p:cNvPr id="40" name="TextBox 29"/>
          <p:cNvSpPr txBox="1"/>
          <p:nvPr/>
        </p:nvSpPr>
        <p:spPr>
          <a:xfrm>
            <a:off x="8919328" y="2667297"/>
            <a:ext cx="1766347" cy="238796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2000"/>
              </a:lnSpc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>
              <a:lnSpc>
                <a:spcPct val="200000"/>
              </a:lnSpc>
            </a:pPr>
            <a:r>
              <a:rPr lang="zh-CN" altLang="en-US" sz="1600" dirty="0"/>
              <a:t>预防</a:t>
            </a:r>
            <a:endParaRPr lang="en-US" altLang="zh-CN" sz="1600" dirty="0"/>
          </a:p>
          <a:p>
            <a:pPr>
              <a:lnSpc>
                <a:spcPct val="200000"/>
              </a:lnSpc>
            </a:pPr>
            <a:r>
              <a:rPr lang="zh-CN" altLang="en-US" sz="1600" dirty="0"/>
              <a:t>保健</a:t>
            </a:r>
            <a:endParaRPr lang="en-US" altLang="zh-CN" sz="1600" dirty="0"/>
          </a:p>
          <a:p>
            <a:pPr>
              <a:lnSpc>
                <a:spcPct val="200000"/>
              </a:lnSpc>
            </a:pPr>
            <a:r>
              <a:rPr lang="zh-CN" altLang="en-US" sz="1600" dirty="0"/>
              <a:t>治疗</a:t>
            </a:r>
            <a:endParaRPr lang="en-US" altLang="zh-CN" sz="1600" dirty="0"/>
          </a:p>
          <a:p>
            <a:pPr>
              <a:lnSpc>
                <a:spcPct val="200000"/>
              </a:lnSpc>
            </a:pPr>
            <a:r>
              <a:rPr lang="zh-CN" altLang="en-US" sz="1600" dirty="0"/>
              <a:t>康复</a:t>
            </a:r>
            <a:endParaRPr lang="en-US" altLang="zh-CN" sz="1600" dirty="0"/>
          </a:p>
          <a:p>
            <a:pPr>
              <a:lnSpc>
                <a:spcPct val="200000"/>
              </a:lnSpc>
            </a:pPr>
            <a:r>
              <a:rPr lang="zh-CN" altLang="en-US" sz="1600" dirty="0"/>
              <a:t>养老养生</a:t>
            </a:r>
            <a:endParaRPr lang="en-US" altLang="zh-CN" sz="1600" dirty="0"/>
          </a:p>
        </p:txBody>
      </p:sp>
      <p:sp>
        <p:nvSpPr>
          <p:cNvPr id="41" name="TextBox 30"/>
          <p:cNvSpPr txBox="1"/>
          <p:nvPr/>
        </p:nvSpPr>
        <p:spPr>
          <a:xfrm>
            <a:off x="8479345" y="1903040"/>
            <a:ext cx="2681243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大健康管理</a:t>
            </a: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C0F6BE15-2E1D-3646-BFF2-8E590E350FD1}"/>
              </a:ext>
            </a:extLst>
          </p:cNvPr>
          <p:cNvSpPr/>
          <p:nvPr/>
        </p:nvSpPr>
        <p:spPr>
          <a:xfrm>
            <a:off x="917713" y="5355151"/>
            <a:ext cx="10414820" cy="77350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2400"/>
          </a:p>
        </p:txBody>
      </p:sp>
      <p:sp>
        <p:nvSpPr>
          <p:cNvPr id="24" name="TextBox 29">
            <a:extLst>
              <a:ext uri="{FF2B5EF4-FFF2-40B4-BE49-F238E27FC236}">
                <a16:creationId xmlns:a16="http://schemas.microsoft.com/office/drawing/2014/main" id="{5C18FCE9-17B7-BE42-A7BA-660A8A0BF4A7}"/>
              </a:ext>
            </a:extLst>
          </p:cNvPr>
          <p:cNvSpPr txBox="1"/>
          <p:nvPr/>
        </p:nvSpPr>
        <p:spPr>
          <a:xfrm>
            <a:off x="3487698" y="5556606"/>
            <a:ext cx="6106875" cy="32060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2000"/>
              </a:lnSpc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algn="ctr">
              <a:lnSpc>
                <a:spcPts val="2520"/>
              </a:lnSpc>
            </a:pPr>
            <a:r>
              <a:rPr lang="zh-CN" altLang="en-US" sz="2400" dirty="0">
                <a:solidFill>
                  <a:schemeClr val="bg1"/>
                </a:solidFill>
              </a:rPr>
              <a:t>基于专病专科的医患精准匹配形成核心交易</a:t>
            </a:r>
            <a:endParaRPr lang="en-US" altLang="zh-CN" sz="2400" dirty="0">
              <a:solidFill>
                <a:schemeClr val="bg1"/>
              </a:solidFill>
            </a:endParaRP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EC10F4FE-A1AC-414F-8953-75902B43DDD4}"/>
              </a:ext>
            </a:extLst>
          </p:cNvPr>
          <p:cNvSpPr/>
          <p:nvPr/>
        </p:nvSpPr>
        <p:spPr>
          <a:xfrm>
            <a:off x="1364665" y="2888671"/>
            <a:ext cx="125361" cy="12536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5" name="椭圆 44">
            <a:extLst>
              <a:ext uri="{FF2B5EF4-FFF2-40B4-BE49-F238E27FC236}">
                <a16:creationId xmlns:a16="http://schemas.microsoft.com/office/drawing/2014/main" id="{F88DF420-34DC-6747-9BAD-8EF221BB35DF}"/>
              </a:ext>
            </a:extLst>
          </p:cNvPr>
          <p:cNvSpPr/>
          <p:nvPr/>
        </p:nvSpPr>
        <p:spPr>
          <a:xfrm>
            <a:off x="1364665" y="4356136"/>
            <a:ext cx="125361" cy="12536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6" name="椭圆 45">
            <a:extLst>
              <a:ext uri="{FF2B5EF4-FFF2-40B4-BE49-F238E27FC236}">
                <a16:creationId xmlns:a16="http://schemas.microsoft.com/office/drawing/2014/main" id="{F22F91E5-3177-A04C-8E72-4BBFB93C7FBA}"/>
              </a:ext>
            </a:extLst>
          </p:cNvPr>
          <p:cNvSpPr/>
          <p:nvPr/>
        </p:nvSpPr>
        <p:spPr>
          <a:xfrm>
            <a:off x="1364665" y="3390116"/>
            <a:ext cx="125361" cy="12536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7" name="椭圆 46">
            <a:extLst>
              <a:ext uri="{FF2B5EF4-FFF2-40B4-BE49-F238E27FC236}">
                <a16:creationId xmlns:a16="http://schemas.microsoft.com/office/drawing/2014/main" id="{185EEDBC-82EC-5C4C-8009-B1D144D6715C}"/>
              </a:ext>
            </a:extLst>
          </p:cNvPr>
          <p:cNvSpPr/>
          <p:nvPr/>
        </p:nvSpPr>
        <p:spPr>
          <a:xfrm>
            <a:off x="1364665" y="3884187"/>
            <a:ext cx="125361" cy="12536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8" name="椭圆 47">
            <a:extLst>
              <a:ext uri="{FF2B5EF4-FFF2-40B4-BE49-F238E27FC236}">
                <a16:creationId xmlns:a16="http://schemas.microsoft.com/office/drawing/2014/main" id="{F4F5998D-F73E-6245-B96B-AFB0EF147A32}"/>
              </a:ext>
            </a:extLst>
          </p:cNvPr>
          <p:cNvSpPr/>
          <p:nvPr/>
        </p:nvSpPr>
        <p:spPr>
          <a:xfrm>
            <a:off x="5022265" y="2888671"/>
            <a:ext cx="125361" cy="12536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9" name="椭圆 48">
            <a:extLst>
              <a:ext uri="{FF2B5EF4-FFF2-40B4-BE49-F238E27FC236}">
                <a16:creationId xmlns:a16="http://schemas.microsoft.com/office/drawing/2014/main" id="{FC2C021E-907D-2E43-9892-80326ABED964}"/>
              </a:ext>
            </a:extLst>
          </p:cNvPr>
          <p:cNvSpPr/>
          <p:nvPr/>
        </p:nvSpPr>
        <p:spPr>
          <a:xfrm>
            <a:off x="5022265" y="3390116"/>
            <a:ext cx="125361" cy="12536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0" name="椭圆 49">
            <a:extLst>
              <a:ext uri="{FF2B5EF4-FFF2-40B4-BE49-F238E27FC236}">
                <a16:creationId xmlns:a16="http://schemas.microsoft.com/office/drawing/2014/main" id="{A310B1C4-7946-FD4C-B239-6A2818BED75B}"/>
              </a:ext>
            </a:extLst>
          </p:cNvPr>
          <p:cNvSpPr/>
          <p:nvPr/>
        </p:nvSpPr>
        <p:spPr>
          <a:xfrm>
            <a:off x="5022265" y="3884187"/>
            <a:ext cx="125361" cy="12536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1" name="椭圆 50">
            <a:extLst>
              <a:ext uri="{FF2B5EF4-FFF2-40B4-BE49-F238E27FC236}">
                <a16:creationId xmlns:a16="http://schemas.microsoft.com/office/drawing/2014/main" id="{241376CE-E93C-A548-AFCF-CA61540780A3}"/>
              </a:ext>
            </a:extLst>
          </p:cNvPr>
          <p:cNvSpPr/>
          <p:nvPr/>
        </p:nvSpPr>
        <p:spPr>
          <a:xfrm>
            <a:off x="8636322" y="2888671"/>
            <a:ext cx="125361" cy="12536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2" name="椭圆 51">
            <a:extLst>
              <a:ext uri="{FF2B5EF4-FFF2-40B4-BE49-F238E27FC236}">
                <a16:creationId xmlns:a16="http://schemas.microsoft.com/office/drawing/2014/main" id="{29E3D0E7-3929-1343-9FFF-3D37E1871BA8}"/>
              </a:ext>
            </a:extLst>
          </p:cNvPr>
          <p:cNvSpPr/>
          <p:nvPr/>
        </p:nvSpPr>
        <p:spPr>
          <a:xfrm>
            <a:off x="8636322" y="3390116"/>
            <a:ext cx="125361" cy="12536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3" name="椭圆 52">
            <a:extLst>
              <a:ext uri="{FF2B5EF4-FFF2-40B4-BE49-F238E27FC236}">
                <a16:creationId xmlns:a16="http://schemas.microsoft.com/office/drawing/2014/main" id="{0225A7AB-6CC8-CA4C-87B6-728BAC7849E9}"/>
              </a:ext>
            </a:extLst>
          </p:cNvPr>
          <p:cNvSpPr/>
          <p:nvPr/>
        </p:nvSpPr>
        <p:spPr>
          <a:xfrm>
            <a:off x="8636322" y="3884187"/>
            <a:ext cx="125361" cy="12536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4" name="椭圆 53">
            <a:extLst>
              <a:ext uri="{FF2B5EF4-FFF2-40B4-BE49-F238E27FC236}">
                <a16:creationId xmlns:a16="http://schemas.microsoft.com/office/drawing/2014/main" id="{756AF890-0D23-9B40-BB43-5233A08F201C}"/>
              </a:ext>
            </a:extLst>
          </p:cNvPr>
          <p:cNvSpPr/>
          <p:nvPr/>
        </p:nvSpPr>
        <p:spPr>
          <a:xfrm>
            <a:off x="8636322" y="4343003"/>
            <a:ext cx="125361" cy="12536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5" name="椭圆 54">
            <a:extLst>
              <a:ext uri="{FF2B5EF4-FFF2-40B4-BE49-F238E27FC236}">
                <a16:creationId xmlns:a16="http://schemas.microsoft.com/office/drawing/2014/main" id="{2468C6F2-8268-3043-A0BF-89ECFD7FF774}"/>
              </a:ext>
            </a:extLst>
          </p:cNvPr>
          <p:cNvSpPr/>
          <p:nvPr/>
        </p:nvSpPr>
        <p:spPr>
          <a:xfrm>
            <a:off x="8636322" y="4844448"/>
            <a:ext cx="125361" cy="125361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57" name="图片 56">
            <a:extLst>
              <a:ext uri="{FF2B5EF4-FFF2-40B4-BE49-F238E27FC236}">
                <a16:creationId xmlns:a16="http://schemas.microsoft.com/office/drawing/2014/main" id="{E0A3C728-A35F-B442-B98A-F55B75BE9C2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2" y="284328"/>
            <a:ext cx="902150" cy="719105"/>
          </a:xfrm>
          <a:prstGeom prst="rect">
            <a:avLst/>
          </a:prstGeom>
        </p:spPr>
      </p:pic>
      <p:sp>
        <p:nvSpPr>
          <p:cNvPr id="58" name="TextBox 51">
            <a:extLst>
              <a:ext uri="{FF2B5EF4-FFF2-40B4-BE49-F238E27FC236}">
                <a16:creationId xmlns:a16="http://schemas.microsoft.com/office/drawing/2014/main" id="{992ED51A-C367-224D-B664-2F195C2FDFB6}"/>
              </a:ext>
            </a:extLst>
          </p:cNvPr>
          <p:cNvSpPr txBox="1"/>
          <p:nvPr/>
        </p:nvSpPr>
        <p:spPr>
          <a:xfrm>
            <a:off x="838349" y="426895"/>
            <a:ext cx="20585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tx2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辅仁战略布局</a:t>
            </a:r>
          </a:p>
        </p:txBody>
      </p:sp>
      <p:sp>
        <p:nvSpPr>
          <p:cNvPr id="59" name="TextBox 30">
            <a:extLst>
              <a:ext uri="{FF2B5EF4-FFF2-40B4-BE49-F238E27FC236}">
                <a16:creationId xmlns:a16="http://schemas.microsoft.com/office/drawing/2014/main" id="{E7023C5A-9195-3C4C-9B41-B69EB66EC8C0}"/>
              </a:ext>
            </a:extLst>
          </p:cNvPr>
          <p:cNvSpPr txBox="1"/>
          <p:nvPr/>
        </p:nvSpPr>
        <p:spPr>
          <a:xfrm>
            <a:off x="4774188" y="1876919"/>
            <a:ext cx="2678407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zh-CN" altLang="en-US" sz="24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中医共享平台</a:t>
            </a:r>
          </a:p>
        </p:txBody>
      </p:sp>
    </p:spTree>
    <p:extLst>
      <p:ext uri="{BB962C8B-B14F-4D97-AF65-F5344CB8AC3E}">
        <p14:creationId xmlns:p14="http://schemas.microsoft.com/office/powerpoint/2010/main" val="5466888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E4F922-1F1E-4EBC-9699-0309C1EE15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endParaRPr lang="zh-CN" altLang="en-US" sz="200" dirty="0"/>
          </a:p>
        </p:txBody>
      </p:sp>
      <p:graphicFrame>
        <p:nvGraphicFramePr>
          <p:cNvPr id="4" name="内容占位符 3">
            <a:extLst>
              <a:ext uri="{FF2B5EF4-FFF2-40B4-BE49-F238E27FC236}">
                <a16:creationId xmlns:a16="http://schemas.microsoft.com/office/drawing/2014/main" id="{338A9120-C59B-42A0-B881-7655A94D27F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19271733"/>
              </p:ext>
            </p:extLst>
          </p:nvPr>
        </p:nvGraphicFramePr>
        <p:xfrm>
          <a:off x="838200" y="1958146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5" name="文本框 4">
            <a:extLst>
              <a:ext uri="{FF2B5EF4-FFF2-40B4-BE49-F238E27FC236}">
                <a16:creationId xmlns:a16="http://schemas.microsoft.com/office/drawing/2014/main" id="{327E2EE5-8948-407D-8992-9B192BBE9FE6}"/>
              </a:ext>
            </a:extLst>
          </p:cNvPr>
          <p:cNvSpPr txBox="1"/>
          <p:nvPr/>
        </p:nvSpPr>
        <p:spPr>
          <a:xfrm>
            <a:off x="1867637" y="2565653"/>
            <a:ext cx="21875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中医工作平台与教育，提供中医职业发展一切所需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671EF99-9D89-45CE-83FE-35E71A64AEA6}"/>
              </a:ext>
            </a:extLst>
          </p:cNvPr>
          <p:cNvSpPr txBox="1"/>
          <p:nvPr/>
        </p:nvSpPr>
        <p:spPr>
          <a:xfrm>
            <a:off x="1867636" y="4699935"/>
            <a:ext cx="20682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中医行为和病例的大数据源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2D7ED083-A1F6-4796-8A8F-929189FFD54F}"/>
              </a:ext>
            </a:extLst>
          </p:cNvPr>
          <p:cNvSpPr txBox="1"/>
          <p:nvPr/>
        </p:nvSpPr>
        <p:spPr>
          <a:xfrm>
            <a:off x="8569739" y="2573882"/>
            <a:ext cx="21777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最专业的专病专科医患精准匹配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3E5B3529-547E-4CB6-97D9-EA516AC73321}"/>
              </a:ext>
            </a:extLst>
          </p:cNvPr>
          <p:cNvSpPr txBox="1"/>
          <p:nvPr/>
        </p:nvSpPr>
        <p:spPr>
          <a:xfrm>
            <a:off x="8569738" y="4699935"/>
            <a:ext cx="231416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中医病例病案数据库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0D7525A-2BE7-49C1-B04D-66C924E16595}"/>
              </a:ext>
            </a:extLst>
          </p:cNvPr>
          <p:cNvSpPr txBox="1"/>
          <p:nvPr/>
        </p:nvSpPr>
        <p:spPr>
          <a:xfrm>
            <a:off x="2096052" y="1365797"/>
            <a:ext cx="89910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人工智能驱动下，打造中医领域全产业链的生态服务平台</a:t>
            </a: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F570C059-3DAF-A447-8955-17C83736FEF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2" y="284328"/>
            <a:ext cx="902150" cy="719105"/>
          </a:xfrm>
          <a:prstGeom prst="rect">
            <a:avLst/>
          </a:prstGeom>
        </p:spPr>
      </p:pic>
      <p:sp>
        <p:nvSpPr>
          <p:cNvPr id="13" name="TextBox 51">
            <a:extLst>
              <a:ext uri="{FF2B5EF4-FFF2-40B4-BE49-F238E27FC236}">
                <a16:creationId xmlns:a16="http://schemas.microsoft.com/office/drawing/2014/main" id="{FE8CA322-FACC-694A-A0EF-E0193B798214}"/>
              </a:ext>
            </a:extLst>
          </p:cNvPr>
          <p:cNvSpPr txBox="1"/>
          <p:nvPr/>
        </p:nvSpPr>
        <p:spPr>
          <a:xfrm>
            <a:off x="838349" y="426895"/>
            <a:ext cx="26468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tx2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中医药港平台定位</a:t>
            </a:r>
          </a:p>
        </p:txBody>
      </p:sp>
    </p:spTree>
    <p:extLst>
      <p:ext uri="{BB962C8B-B14F-4D97-AF65-F5344CB8AC3E}">
        <p14:creationId xmlns:p14="http://schemas.microsoft.com/office/powerpoint/2010/main" val="3598770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任意多边形 47"/>
          <p:cNvSpPr/>
          <p:nvPr/>
        </p:nvSpPr>
        <p:spPr>
          <a:xfrm rot="4500000">
            <a:off x="4568797" y="2623221"/>
            <a:ext cx="443035" cy="443036"/>
          </a:xfrm>
          <a:custGeom>
            <a:avLst/>
            <a:gdLst>
              <a:gd name="connsiteX0" fmla="*/ 0 w 304899"/>
              <a:gd name="connsiteY0" fmla="*/ 0 h 304899"/>
              <a:gd name="connsiteX1" fmla="*/ 3059 w 304899"/>
              <a:gd name="connsiteY1" fmla="*/ 10322 h 304899"/>
              <a:gd name="connsiteX2" fmla="*/ 119391 w 304899"/>
              <a:gd name="connsiteY2" fmla="*/ 185508 h 304899"/>
              <a:gd name="connsiteX3" fmla="*/ 294577 w 304899"/>
              <a:gd name="connsiteY3" fmla="*/ 301840 h 304899"/>
              <a:gd name="connsiteX4" fmla="*/ 304899 w 304899"/>
              <a:gd name="connsiteY4" fmla="*/ 304899 h 304899"/>
              <a:gd name="connsiteX5" fmla="*/ 0 w 304899"/>
              <a:gd name="connsiteY5" fmla="*/ 304899 h 3048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4899" h="304899">
                <a:moveTo>
                  <a:pt x="0" y="0"/>
                </a:moveTo>
                <a:lnTo>
                  <a:pt x="3059" y="10322"/>
                </a:lnTo>
                <a:cubicBezTo>
                  <a:pt x="28910" y="74072"/>
                  <a:pt x="67688" y="133805"/>
                  <a:pt x="119391" y="185508"/>
                </a:cubicBezTo>
                <a:cubicBezTo>
                  <a:pt x="171094" y="237211"/>
                  <a:pt x="230827" y="275989"/>
                  <a:pt x="294577" y="301840"/>
                </a:cubicBezTo>
                <a:lnTo>
                  <a:pt x="304899" y="304899"/>
                </a:lnTo>
                <a:lnTo>
                  <a:pt x="0" y="3048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2400"/>
          </a:p>
        </p:txBody>
      </p:sp>
      <p:sp>
        <p:nvSpPr>
          <p:cNvPr id="56" name="任意多边形 55"/>
          <p:cNvSpPr/>
          <p:nvPr/>
        </p:nvSpPr>
        <p:spPr>
          <a:xfrm rot="17100000" flipH="1">
            <a:off x="7188547" y="2623219"/>
            <a:ext cx="443035" cy="443036"/>
          </a:xfrm>
          <a:custGeom>
            <a:avLst/>
            <a:gdLst>
              <a:gd name="connsiteX0" fmla="*/ 0 w 304899"/>
              <a:gd name="connsiteY0" fmla="*/ 0 h 304899"/>
              <a:gd name="connsiteX1" fmla="*/ 3059 w 304899"/>
              <a:gd name="connsiteY1" fmla="*/ 10322 h 304899"/>
              <a:gd name="connsiteX2" fmla="*/ 119391 w 304899"/>
              <a:gd name="connsiteY2" fmla="*/ 185508 h 304899"/>
              <a:gd name="connsiteX3" fmla="*/ 294577 w 304899"/>
              <a:gd name="connsiteY3" fmla="*/ 301840 h 304899"/>
              <a:gd name="connsiteX4" fmla="*/ 304899 w 304899"/>
              <a:gd name="connsiteY4" fmla="*/ 304899 h 304899"/>
              <a:gd name="connsiteX5" fmla="*/ 0 w 304899"/>
              <a:gd name="connsiteY5" fmla="*/ 304899 h 3048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4899" h="304899">
                <a:moveTo>
                  <a:pt x="0" y="0"/>
                </a:moveTo>
                <a:lnTo>
                  <a:pt x="3059" y="10322"/>
                </a:lnTo>
                <a:cubicBezTo>
                  <a:pt x="28910" y="74072"/>
                  <a:pt x="67688" y="133805"/>
                  <a:pt x="119391" y="185508"/>
                </a:cubicBezTo>
                <a:cubicBezTo>
                  <a:pt x="171094" y="237211"/>
                  <a:pt x="230827" y="275989"/>
                  <a:pt x="294577" y="301840"/>
                </a:cubicBezTo>
                <a:lnTo>
                  <a:pt x="304899" y="304899"/>
                </a:lnTo>
                <a:lnTo>
                  <a:pt x="0" y="30489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2400"/>
          </a:p>
        </p:txBody>
      </p:sp>
      <p:sp>
        <p:nvSpPr>
          <p:cNvPr id="59" name="任意多边形 58"/>
          <p:cNvSpPr/>
          <p:nvPr/>
        </p:nvSpPr>
        <p:spPr>
          <a:xfrm rot="17100000" flipV="1">
            <a:off x="4568795" y="4725629"/>
            <a:ext cx="443036" cy="443036"/>
          </a:xfrm>
          <a:custGeom>
            <a:avLst/>
            <a:gdLst>
              <a:gd name="connsiteX0" fmla="*/ 0 w 304899"/>
              <a:gd name="connsiteY0" fmla="*/ 0 h 304899"/>
              <a:gd name="connsiteX1" fmla="*/ 3059 w 304899"/>
              <a:gd name="connsiteY1" fmla="*/ 10322 h 304899"/>
              <a:gd name="connsiteX2" fmla="*/ 119391 w 304899"/>
              <a:gd name="connsiteY2" fmla="*/ 185508 h 304899"/>
              <a:gd name="connsiteX3" fmla="*/ 294577 w 304899"/>
              <a:gd name="connsiteY3" fmla="*/ 301840 h 304899"/>
              <a:gd name="connsiteX4" fmla="*/ 304899 w 304899"/>
              <a:gd name="connsiteY4" fmla="*/ 304899 h 304899"/>
              <a:gd name="connsiteX5" fmla="*/ 0 w 304899"/>
              <a:gd name="connsiteY5" fmla="*/ 304899 h 3048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4899" h="304899">
                <a:moveTo>
                  <a:pt x="0" y="0"/>
                </a:moveTo>
                <a:lnTo>
                  <a:pt x="3059" y="10322"/>
                </a:lnTo>
                <a:cubicBezTo>
                  <a:pt x="28910" y="74072"/>
                  <a:pt x="67688" y="133805"/>
                  <a:pt x="119391" y="185508"/>
                </a:cubicBezTo>
                <a:cubicBezTo>
                  <a:pt x="171094" y="237211"/>
                  <a:pt x="230827" y="275989"/>
                  <a:pt x="294577" y="301840"/>
                </a:cubicBezTo>
                <a:lnTo>
                  <a:pt x="304899" y="304899"/>
                </a:lnTo>
                <a:lnTo>
                  <a:pt x="0" y="304899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2400"/>
          </a:p>
        </p:txBody>
      </p:sp>
      <p:sp>
        <p:nvSpPr>
          <p:cNvPr id="62" name="任意多边形 61"/>
          <p:cNvSpPr/>
          <p:nvPr/>
        </p:nvSpPr>
        <p:spPr>
          <a:xfrm rot="4500000" flipH="1" flipV="1">
            <a:off x="7188543" y="4725628"/>
            <a:ext cx="443036" cy="443035"/>
          </a:xfrm>
          <a:custGeom>
            <a:avLst/>
            <a:gdLst>
              <a:gd name="connsiteX0" fmla="*/ 0 w 304899"/>
              <a:gd name="connsiteY0" fmla="*/ 0 h 304899"/>
              <a:gd name="connsiteX1" fmla="*/ 3059 w 304899"/>
              <a:gd name="connsiteY1" fmla="*/ 10322 h 304899"/>
              <a:gd name="connsiteX2" fmla="*/ 119391 w 304899"/>
              <a:gd name="connsiteY2" fmla="*/ 185508 h 304899"/>
              <a:gd name="connsiteX3" fmla="*/ 294577 w 304899"/>
              <a:gd name="connsiteY3" fmla="*/ 301840 h 304899"/>
              <a:gd name="connsiteX4" fmla="*/ 304899 w 304899"/>
              <a:gd name="connsiteY4" fmla="*/ 304899 h 304899"/>
              <a:gd name="connsiteX5" fmla="*/ 0 w 304899"/>
              <a:gd name="connsiteY5" fmla="*/ 304899 h 3048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4899" h="304899">
                <a:moveTo>
                  <a:pt x="0" y="0"/>
                </a:moveTo>
                <a:lnTo>
                  <a:pt x="3059" y="10322"/>
                </a:lnTo>
                <a:cubicBezTo>
                  <a:pt x="28910" y="74072"/>
                  <a:pt x="67688" y="133805"/>
                  <a:pt x="119391" y="185508"/>
                </a:cubicBezTo>
                <a:cubicBezTo>
                  <a:pt x="171094" y="237211"/>
                  <a:pt x="230827" y="275989"/>
                  <a:pt x="294577" y="301840"/>
                </a:cubicBezTo>
                <a:lnTo>
                  <a:pt x="304899" y="304899"/>
                </a:lnTo>
                <a:lnTo>
                  <a:pt x="0" y="30489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zh-CN" altLang="en-US" sz="2400"/>
          </a:p>
        </p:txBody>
      </p:sp>
      <p:grpSp>
        <p:nvGrpSpPr>
          <p:cNvPr id="8" name="组合 7"/>
          <p:cNvGrpSpPr/>
          <p:nvPr/>
        </p:nvGrpSpPr>
        <p:grpSpPr>
          <a:xfrm>
            <a:off x="4728913" y="2526543"/>
            <a:ext cx="1337959" cy="1337956"/>
            <a:chOff x="4728912" y="2526542"/>
            <a:chExt cx="1337958" cy="1337956"/>
          </a:xfrm>
        </p:grpSpPr>
        <p:sp>
          <p:nvSpPr>
            <p:cNvPr id="50" name="椭圆 49"/>
            <p:cNvSpPr/>
            <p:nvPr/>
          </p:nvSpPr>
          <p:spPr>
            <a:xfrm rot="1800000">
              <a:off x="4728912" y="2526542"/>
              <a:ext cx="1337958" cy="1337956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54" name="TextBox 30"/>
            <p:cNvSpPr txBox="1"/>
            <p:nvPr/>
          </p:nvSpPr>
          <p:spPr>
            <a:xfrm>
              <a:off x="4790679" y="3041633"/>
              <a:ext cx="1214427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快速</a:t>
              </a: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6133509" y="2526542"/>
            <a:ext cx="1337959" cy="1337956"/>
            <a:chOff x="6133509" y="2526541"/>
            <a:chExt cx="1337958" cy="1337956"/>
          </a:xfrm>
          <a:solidFill>
            <a:schemeClr val="accent3"/>
          </a:solidFill>
        </p:grpSpPr>
        <p:sp>
          <p:nvSpPr>
            <p:cNvPr id="57" name="椭圆 56"/>
            <p:cNvSpPr/>
            <p:nvPr/>
          </p:nvSpPr>
          <p:spPr>
            <a:xfrm rot="19800000" flipH="1">
              <a:off x="6133509" y="2526541"/>
              <a:ext cx="1337958" cy="1337956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64" name="TextBox 30"/>
            <p:cNvSpPr txBox="1"/>
            <p:nvPr/>
          </p:nvSpPr>
          <p:spPr>
            <a:xfrm>
              <a:off x="6195276" y="3041632"/>
              <a:ext cx="1214427" cy="307777"/>
            </a:xfrm>
            <a:prstGeom prst="rect">
              <a:avLst/>
            </a:prstGeom>
            <a:grp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精准</a:t>
              </a:r>
            </a:p>
          </p:txBody>
        </p:sp>
      </p:grpSp>
      <p:grpSp>
        <p:nvGrpSpPr>
          <p:cNvPr id="75" name="组合 74"/>
          <p:cNvGrpSpPr/>
          <p:nvPr/>
        </p:nvGrpSpPr>
        <p:grpSpPr>
          <a:xfrm>
            <a:off x="4728910" y="3927384"/>
            <a:ext cx="1337959" cy="1337960"/>
            <a:chOff x="4728910" y="3927384"/>
            <a:chExt cx="1337958" cy="1337960"/>
          </a:xfrm>
        </p:grpSpPr>
        <p:sp>
          <p:nvSpPr>
            <p:cNvPr id="60" name="椭圆 59"/>
            <p:cNvSpPr/>
            <p:nvPr/>
          </p:nvSpPr>
          <p:spPr>
            <a:xfrm rot="19800000" flipV="1">
              <a:off x="4728910" y="3927384"/>
              <a:ext cx="1337958" cy="1337960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65" name="TextBox 30"/>
            <p:cNvSpPr txBox="1"/>
            <p:nvPr/>
          </p:nvSpPr>
          <p:spPr>
            <a:xfrm>
              <a:off x="4790677" y="4442476"/>
              <a:ext cx="1214427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规范</a:t>
              </a:r>
            </a:p>
          </p:txBody>
        </p:sp>
      </p:grpSp>
      <p:grpSp>
        <p:nvGrpSpPr>
          <p:cNvPr id="76" name="组合 75"/>
          <p:cNvGrpSpPr/>
          <p:nvPr/>
        </p:nvGrpSpPr>
        <p:grpSpPr>
          <a:xfrm>
            <a:off x="6133509" y="3927385"/>
            <a:ext cx="1337956" cy="1337959"/>
            <a:chOff x="6133508" y="3927385"/>
            <a:chExt cx="1337956" cy="1337958"/>
          </a:xfrm>
        </p:grpSpPr>
        <p:sp>
          <p:nvSpPr>
            <p:cNvPr id="63" name="椭圆 62"/>
            <p:cNvSpPr/>
            <p:nvPr/>
          </p:nvSpPr>
          <p:spPr>
            <a:xfrm rot="1800000" flipH="1" flipV="1">
              <a:off x="6133508" y="3927385"/>
              <a:ext cx="1337956" cy="1337958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66" name="TextBox 30"/>
            <p:cNvSpPr txBox="1"/>
            <p:nvPr/>
          </p:nvSpPr>
          <p:spPr>
            <a:xfrm>
              <a:off x="6195273" y="4442475"/>
              <a:ext cx="1214427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zh-CN" altLang="en-US" sz="20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高效</a:t>
              </a:r>
            </a:p>
          </p:txBody>
        </p:sp>
      </p:grpSp>
      <p:sp>
        <p:nvSpPr>
          <p:cNvPr id="67" name="TextBox 29"/>
          <p:cNvSpPr txBox="1"/>
          <p:nvPr/>
        </p:nvSpPr>
        <p:spPr>
          <a:xfrm>
            <a:off x="1136719" y="2499529"/>
            <a:ext cx="3312368" cy="1930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ts val="15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快速解决就医费时费精力问题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68" name="TextBox 30"/>
          <p:cNvSpPr txBox="1"/>
          <p:nvPr/>
        </p:nvSpPr>
        <p:spPr>
          <a:xfrm>
            <a:off x="1136719" y="1873071"/>
            <a:ext cx="1862835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800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快速</a:t>
            </a:r>
          </a:p>
        </p:txBody>
      </p:sp>
      <p:sp>
        <p:nvSpPr>
          <p:cNvPr id="69" name="TextBox 29"/>
          <p:cNvSpPr txBox="1"/>
          <p:nvPr/>
        </p:nvSpPr>
        <p:spPr>
          <a:xfrm>
            <a:off x="1131638" y="5066328"/>
            <a:ext cx="3312368" cy="1930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ts val="15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就医流程规范，诊疗体验良好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0" name="TextBox 30"/>
          <p:cNvSpPr txBox="1"/>
          <p:nvPr/>
        </p:nvSpPr>
        <p:spPr>
          <a:xfrm>
            <a:off x="1131638" y="4439868"/>
            <a:ext cx="1862835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800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规范</a:t>
            </a:r>
          </a:p>
        </p:txBody>
      </p:sp>
      <p:sp>
        <p:nvSpPr>
          <p:cNvPr id="71" name="TextBox 29"/>
          <p:cNvSpPr txBox="1"/>
          <p:nvPr/>
        </p:nvSpPr>
        <p:spPr>
          <a:xfrm>
            <a:off x="8181347" y="2499529"/>
            <a:ext cx="3312368" cy="1930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ts val="15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精准匹配最对症、距离最近医生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2" name="TextBox 30"/>
          <p:cNvSpPr txBox="1"/>
          <p:nvPr/>
        </p:nvSpPr>
        <p:spPr>
          <a:xfrm>
            <a:off x="8181347" y="1873071"/>
            <a:ext cx="1862835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800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精准</a:t>
            </a:r>
          </a:p>
        </p:txBody>
      </p:sp>
      <p:sp>
        <p:nvSpPr>
          <p:cNvPr id="73" name="TextBox 29"/>
          <p:cNvSpPr txBox="1"/>
          <p:nvPr/>
        </p:nvSpPr>
        <p:spPr>
          <a:xfrm>
            <a:off x="8181347" y="5066328"/>
            <a:ext cx="3312368" cy="19306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ts val="1500"/>
              </a:lnSpc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诊断精准高效</a:t>
            </a:r>
            <a:endParaRPr lang="en-US" altLang="zh-CN" sz="1600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4" name="TextBox 30"/>
          <p:cNvSpPr txBox="1"/>
          <p:nvPr/>
        </p:nvSpPr>
        <p:spPr>
          <a:xfrm>
            <a:off x="8181347" y="4439868"/>
            <a:ext cx="1862835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800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高效</a:t>
            </a:r>
          </a:p>
        </p:txBody>
      </p:sp>
      <p:pic>
        <p:nvPicPr>
          <p:cNvPr id="30" name="图片 29">
            <a:extLst>
              <a:ext uri="{FF2B5EF4-FFF2-40B4-BE49-F238E27FC236}">
                <a16:creationId xmlns:a16="http://schemas.microsoft.com/office/drawing/2014/main" id="{C76BBE6F-9765-0C47-96D4-6A93E1D21C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2" y="284328"/>
            <a:ext cx="902150" cy="719105"/>
          </a:xfrm>
          <a:prstGeom prst="rect">
            <a:avLst/>
          </a:prstGeom>
        </p:spPr>
      </p:pic>
      <p:sp>
        <p:nvSpPr>
          <p:cNvPr id="31" name="TextBox 51">
            <a:extLst>
              <a:ext uri="{FF2B5EF4-FFF2-40B4-BE49-F238E27FC236}">
                <a16:creationId xmlns:a16="http://schemas.microsoft.com/office/drawing/2014/main" id="{DAC8E043-1F81-A44B-ABB7-212012CB2C19}"/>
              </a:ext>
            </a:extLst>
          </p:cNvPr>
          <p:cNvSpPr txBox="1"/>
          <p:nvPr/>
        </p:nvSpPr>
        <p:spPr>
          <a:xfrm>
            <a:off x="838349" y="426895"/>
            <a:ext cx="41969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tx2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平台优势</a:t>
            </a:r>
            <a:r>
              <a:rPr lang="en-US" altLang="zh-CN" sz="2400" b="1" dirty="0">
                <a:solidFill>
                  <a:schemeClr val="tx2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1-</a:t>
            </a:r>
            <a:r>
              <a:rPr lang="zh-CN" altLang="en-US" sz="2400" b="1" dirty="0">
                <a:solidFill>
                  <a:schemeClr val="tx2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突破地域 时间限制</a:t>
            </a:r>
          </a:p>
        </p:txBody>
      </p:sp>
    </p:spTree>
    <p:extLst>
      <p:ext uri="{BB962C8B-B14F-4D97-AF65-F5344CB8AC3E}">
        <p14:creationId xmlns:p14="http://schemas.microsoft.com/office/powerpoint/2010/main" val="1358304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文本框 9">
            <a:extLst>
              <a:ext uri="{FF2B5EF4-FFF2-40B4-BE49-F238E27FC236}">
                <a16:creationId xmlns:a16="http://schemas.microsoft.com/office/drawing/2014/main" id="{4BD4CA41-089D-DB40-B3C4-98361AFBF372}"/>
              </a:ext>
            </a:extLst>
          </p:cNvPr>
          <p:cNvSpPr txBox="1"/>
          <p:nvPr/>
        </p:nvSpPr>
        <p:spPr>
          <a:xfrm>
            <a:off x="5994091" y="3230369"/>
            <a:ext cx="998513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lvl="1" algn="ctr"/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就医</a:t>
            </a:r>
            <a:endParaRPr lang="en-US" altLang="zh-CN" sz="24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marL="0" lvl="1" algn="ctr"/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服务</a:t>
            </a:r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B21D7415-40E5-9149-8F86-153558CCB0B7}"/>
              </a:ext>
            </a:extLst>
          </p:cNvPr>
          <p:cNvGrpSpPr/>
          <p:nvPr/>
        </p:nvGrpSpPr>
        <p:grpSpPr>
          <a:xfrm>
            <a:off x="5514358" y="2353051"/>
            <a:ext cx="895861" cy="745865"/>
            <a:chOff x="4825730" y="1971210"/>
            <a:chExt cx="1194481" cy="994487"/>
          </a:xfrm>
        </p:grpSpPr>
        <p:sp>
          <p:nvSpPr>
            <p:cNvPr id="35" name="Freeform 8">
              <a:extLst>
                <a:ext uri="{FF2B5EF4-FFF2-40B4-BE49-F238E27FC236}">
                  <a16:creationId xmlns:a16="http://schemas.microsoft.com/office/drawing/2014/main" id="{0C85BE1E-E082-7541-B146-C7631BE8E7A6}"/>
                </a:ext>
              </a:extLst>
            </p:cNvPr>
            <p:cNvSpPr>
              <a:spLocks/>
            </p:cNvSpPr>
            <p:nvPr/>
          </p:nvSpPr>
          <p:spPr bwMode="auto">
            <a:xfrm>
              <a:off x="4825730" y="1971210"/>
              <a:ext cx="1194481" cy="994487"/>
            </a:xfrm>
            <a:custGeom>
              <a:avLst/>
              <a:gdLst>
                <a:gd name="T0" fmla="*/ 2554 w 3148"/>
                <a:gd name="T1" fmla="*/ 63 h 2616"/>
                <a:gd name="T2" fmla="*/ 1061 w 3148"/>
                <a:gd name="T3" fmla="*/ 402 h 2616"/>
                <a:gd name="T4" fmla="*/ 13 w 3148"/>
                <a:gd name="T5" fmla="*/ 1530 h 2616"/>
                <a:gd name="T6" fmla="*/ 58 w 3148"/>
                <a:gd name="T7" fmla="*/ 1723 h 2616"/>
                <a:gd name="T8" fmla="*/ 2151 w 3148"/>
                <a:gd name="T9" fmla="*/ 2299 h 2616"/>
                <a:gd name="T10" fmla="*/ 2696 w 3148"/>
                <a:gd name="T11" fmla="*/ 187 h 2616"/>
                <a:gd name="T12" fmla="*/ 2554 w 3148"/>
                <a:gd name="T13" fmla="*/ 63 h 26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48" h="2616">
                  <a:moveTo>
                    <a:pt x="2554" y="63"/>
                  </a:moveTo>
                  <a:cubicBezTo>
                    <a:pt x="2123" y="0"/>
                    <a:pt x="1677" y="47"/>
                    <a:pt x="1061" y="402"/>
                  </a:cubicBezTo>
                  <a:cubicBezTo>
                    <a:pt x="445" y="758"/>
                    <a:pt x="161" y="1119"/>
                    <a:pt x="13" y="1530"/>
                  </a:cubicBezTo>
                  <a:cubicBezTo>
                    <a:pt x="0" y="1566"/>
                    <a:pt x="30" y="1673"/>
                    <a:pt x="58" y="1723"/>
                  </a:cubicBezTo>
                  <a:cubicBezTo>
                    <a:pt x="464" y="2426"/>
                    <a:pt x="1602" y="2616"/>
                    <a:pt x="2151" y="2299"/>
                  </a:cubicBezTo>
                  <a:cubicBezTo>
                    <a:pt x="2700" y="1982"/>
                    <a:pt x="3148" y="862"/>
                    <a:pt x="2696" y="187"/>
                  </a:cubicBezTo>
                  <a:cubicBezTo>
                    <a:pt x="2661" y="134"/>
                    <a:pt x="2584" y="67"/>
                    <a:pt x="2554" y="63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TextBox 20">
              <a:extLst>
                <a:ext uri="{FF2B5EF4-FFF2-40B4-BE49-F238E27FC236}">
                  <a16:creationId xmlns:a16="http://schemas.microsoft.com/office/drawing/2014/main" id="{A33EA79D-AA6A-2049-B238-EE3CA523FD80}"/>
                </a:ext>
              </a:extLst>
            </p:cNvPr>
            <p:cNvSpPr txBox="1"/>
            <p:nvPr/>
          </p:nvSpPr>
          <p:spPr>
            <a:xfrm>
              <a:off x="5350033" y="2191454"/>
              <a:ext cx="145874" cy="55399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altLang="zh-CN" sz="2700" spc="300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  <a:ea typeface="微软雅黑" pitchFamily="34" charset="-122"/>
                </a:rPr>
                <a:t>1</a:t>
              </a:r>
              <a:endParaRPr lang="zh-CN" altLang="en-US" sz="2700" spc="300" dirty="0">
                <a:solidFill>
                  <a:schemeClr val="bg1">
                    <a:lumMod val="95000"/>
                  </a:schemeClr>
                </a:solidFill>
                <a:latin typeface="Agency FB" panose="020B0503020202020204" pitchFamily="34" charset="0"/>
                <a:ea typeface="微软雅黑" pitchFamily="34" charset="-122"/>
              </a:endParaRPr>
            </a:p>
          </p:txBody>
        </p:sp>
      </p:grp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FC9AEE01-BA52-254E-9B23-D712AFC3301A}"/>
              </a:ext>
            </a:extLst>
          </p:cNvPr>
          <p:cNvGrpSpPr/>
          <p:nvPr/>
        </p:nvGrpSpPr>
        <p:grpSpPr>
          <a:xfrm>
            <a:off x="6536661" y="2347104"/>
            <a:ext cx="882507" cy="751002"/>
            <a:chOff x="6188801" y="1963281"/>
            <a:chExt cx="1176676" cy="1001336"/>
          </a:xfrm>
        </p:grpSpPr>
        <p:sp>
          <p:nvSpPr>
            <p:cNvPr id="38" name="Freeform 10">
              <a:extLst>
                <a:ext uri="{FF2B5EF4-FFF2-40B4-BE49-F238E27FC236}">
                  <a16:creationId xmlns:a16="http://schemas.microsoft.com/office/drawing/2014/main" id="{7FCF3E11-4983-C845-A7E7-4DEB5769B3C7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8801" y="1963281"/>
              <a:ext cx="1176676" cy="1001336"/>
            </a:xfrm>
            <a:custGeom>
              <a:avLst/>
              <a:gdLst>
                <a:gd name="T0" fmla="*/ 3091 w 3103"/>
                <a:gd name="T1" fmla="*/ 1544 h 2630"/>
                <a:gd name="T2" fmla="*/ 2051 w 3103"/>
                <a:gd name="T3" fmla="*/ 421 h 2630"/>
                <a:gd name="T4" fmla="*/ 550 w 3103"/>
                <a:gd name="T5" fmla="*/ 77 h 2630"/>
                <a:gd name="T6" fmla="*/ 406 w 3103"/>
                <a:gd name="T7" fmla="*/ 212 h 2630"/>
                <a:gd name="T8" fmla="*/ 953 w 3103"/>
                <a:gd name="T9" fmla="*/ 2312 h 2630"/>
                <a:gd name="T10" fmla="*/ 3055 w 3103"/>
                <a:gd name="T11" fmla="*/ 1729 h 2630"/>
                <a:gd name="T12" fmla="*/ 3091 w 3103"/>
                <a:gd name="T13" fmla="*/ 1544 h 26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03" h="2630">
                  <a:moveTo>
                    <a:pt x="3091" y="1544"/>
                  </a:moveTo>
                  <a:cubicBezTo>
                    <a:pt x="2930" y="1139"/>
                    <a:pt x="2667" y="777"/>
                    <a:pt x="2051" y="421"/>
                  </a:cubicBezTo>
                  <a:cubicBezTo>
                    <a:pt x="1434" y="65"/>
                    <a:pt x="980" y="0"/>
                    <a:pt x="550" y="77"/>
                  </a:cubicBezTo>
                  <a:cubicBezTo>
                    <a:pt x="512" y="83"/>
                    <a:pt x="434" y="163"/>
                    <a:pt x="406" y="212"/>
                  </a:cubicBezTo>
                  <a:cubicBezTo>
                    <a:pt x="0" y="915"/>
                    <a:pt x="404" y="1995"/>
                    <a:pt x="953" y="2312"/>
                  </a:cubicBezTo>
                  <a:cubicBezTo>
                    <a:pt x="1502" y="2630"/>
                    <a:pt x="2696" y="2457"/>
                    <a:pt x="3055" y="1729"/>
                  </a:cubicBezTo>
                  <a:cubicBezTo>
                    <a:pt x="3083" y="1672"/>
                    <a:pt x="3103" y="1572"/>
                    <a:pt x="3091" y="1544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TextBox 20">
              <a:extLst>
                <a:ext uri="{FF2B5EF4-FFF2-40B4-BE49-F238E27FC236}">
                  <a16:creationId xmlns:a16="http://schemas.microsoft.com/office/drawing/2014/main" id="{C6210584-49DD-A546-BB89-39347AA086E4}"/>
                </a:ext>
              </a:extLst>
            </p:cNvPr>
            <p:cNvSpPr txBox="1"/>
            <p:nvPr/>
          </p:nvSpPr>
          <p:spPr>
            <a:xfrm>
              <a:off x="6661723" y="2186950"/>
              <a:ext cx="230832" cy="55399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altLang="zh-CN" sz="2700" spc="300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  <a:ea typeface="微软雅黑" pitchFamily="34" charset="-122"/>
                </a:rPr>
                <a:t>2</a:t>
              </a:r>
              <a:endParaRPr lang="zh-CN" altLang="en-US" sz="2700" spc="300" dirty="0">
                <a:solidFill>
                  <a:schemeClr val="bg1">
                    <a:lumMod val="95000"/>
                  </a:schemeClr>
                </a:solidFill>
                <a:latin typeface="Agency FB" panose="020B0503020202020204" pitchFamily="34" charset="0"/>
                <a:ea typeface="微软雅黑" pitchFamily="34" charset="-122"/>
              </a:endParaRPr>
            </a:p>
          </p:txBody>
        </p:sp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A198E739-F196-1F46-B897-1C483C4FF93E}"/>
              </a:ext>
            </a:extLst>
          </p:cNvPr>
          <p:cNvGrpSpPr/>
          <p:nvPr/>
        </p:nvGrpSpPr>
        <p:grpSpPr>
          <a:xfrm>
            <a:off x="7141500" y="3145425"/>
            <a:ext cx="621557" cy="885587"/>
            <a:chOff x="6995253" y="3027708"/>
            <a:chExt cx="828742" cy="1180783"/>
          </a:xfrm>
        </p:grpSpPr>
        <p:sp>
          <p:nvSpPr>
            <p:cNvPr id="41" name="Freeform 5">
              <a:extLst>
                <a:ext uri="{FF2B5EF4-FFF2-40B4-BE49-F238E27FC236}">
                  <a16:creationId xmlns:a16="http://schemas.microsoft.com/office/drawing/2014/main" id="{9D561E85-43F6-DF40-8218-943CD478C0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995253" y="3027708"/>
              <a:ext cx="828742" cy="1180783"/>
            </a:xfrm>
            <a:custGeom>
              <a:avLst/>
              <a:gdLst>
                <a:gd name="T0" fmla="*/ 1734 w 2186"/>
                <a:gd name="T1" fmla="*/ 114 h 3106"/>
                <a:gd name="T2" fmla="*/ 2186 w 2186"/>
                <a:gd name="T3" fmla="*/ 1577 h 3106"/>
                <a:gd name="T4" fmla="*/ 1734 w 2186"/>
                <a:gd name="T5" fmla="*/ 3048 h 3106"/>
                <a:gd name="T6" fmla="*/ 1545 w 2186"/>
                <a:gd name="T7" fmla="*/ 3106 h 3106"/>
                <a:gd name="T8" fmla="*/ 0 w 2186"/>
                <a:gd name="T9" fmla="*/ 1581 h 3106"/>
                <a:gd name="T10" fmla="*/ 1556 w 2186"/>
                <a:gd name="T11" fmla="*/ 53 h 3106"/>
                <a:gd name="T12" fmla="*/ 1734 w 2186"/>
                <a:gd name="T13" fmla="*/ 114 h 3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86" h="3106">
                  <a:moveTo>
                    <a:pt x="1734" y="114"/>
                  </a:moveTo>
                  <a:cubicBezTo>
                    <a:pt x="2004" y="456"/>
                    <a:pt x="2186" y="865"/>
                    <a:pt x="2186" y="1577"/>
                  </a:cubicBezTo>
                  <a:cubicBezTo>
                    <a:pt x="2186" y="2288"/>
                    <a:pt x="2016" y="2715"/>
                    <a:pt x="1734" y="3048"/>
                  </a:cubicBezTo>
                  <a:cubicBezTo>
                    <a:pt x="1709" y="3078"/>
                    <a:pt x="1602" y="3106"/>
                    <a:pt x="1545" y="3106"/>
                  </a:cubicBezTo>
                  <a:cubicBezTo>
                    <a:pt x="733" y="3106"/>
                    <a:pt x="0" y="2215"/>
                    <a:pt x="0" y="1581"/>
                  </a:cubicBezTo>
                  <a:cubicBezTo>
                    <a:pt x="0" y="947"/>
                    <a:pt x="746" y="0"/>
                    <a:pt x="1556" y="53"/>
                  </a:cubicBezTo>
                  <a:cubicBezTo>
                    <a:pt x="1619" y="57"/>
                    <a:pt x="1715" y="90"/>
                    <a:pt x="1734" y="114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TextBox 20">
              <a:extLst>
                <a:ext uri="{FF2B5EF4-FFF2-40B4-BE49-F238E27FC236}">
                  <a16:creationId xmlns:a16="http://schemas.microsoft.com/office/drawing/2014/main" id="{E98524A7-F92E-484C-BEDC-037E0A37E666}"/>
                </a:ext>
              </a:extLst>
            </p:cNvPr>
            <p:cNvSpPr txBox="1"/>
            <p:nvPr/>
          </p:nvSpPr>
          <p:spPr>
            <a:xfrm>
              <a:off x="7398600" y="3341100"/>
              <a:ext cx="246862" cy="55399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altLang="zh-CN" sz="2700" spc="300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  <a:ea typeface="微软雅黑" pitchFamily="34" charset="-122"/>
                </a:rPr>
                <a:t>3</a:t>
              </a:r>
              <a:endParaRPr lang="zh-CN" altLang="en-US" sz="2700" spc="300" dirty="0">
                <a:solidFill>
                  <a:schemeClr val="bg1">
                    <a:lumMod val="95000"/>
                  </a:schemeClr>
                </a:solidFill>
                <a:latin typeface="Agency FB" panose="020B0503020202020204" pitchFamily="34" charset="0"/>
                <a:ea typeface="微软雅黑" pitchFamily="34" charset="-122"/>
              </a:endParaRPr>
            </a:p>
          </p:txBody>
        </p:sp>
      </p:grpSp>
      <p:grpSp>
        <p:nvGrpSpPr>
          <p:cNvPr id="43" name="组合 42">
            <a:extLst>
              <a:ext uri="{FF2B5EF4-FFF2-40B4-BE49-F238E27FC236}">
                <a16:creationId xmlns:a16="http://schemas.microsoft.com/office/drawing/2014/main" id="{7D7F64DE-863D-2C4E-9137-4D8968EE1DA5}"/>
              </a:ext>
            </a:extLst>
          </p:cNvPr>
          <p:cNvGrpSpPr/>
          <p:nvPr/>
        </p:nvGrpSpPr>
        <p:grpSpPr>
          <a:xfrm>
            <a:off x="6536661" y="4098277"/>
            <a:ext cx="882507" cy="748949"/>
            <a:chOff x="6188801" y="4298178"/>
            <a:chExt cx="1176676" cy="998599"/>
          </a:xfrm>
        </p:grpSpPr>
        <p:sp>
          <p:nvSpPr>
            <p:cNvPr id="44" name="Freeform 7">
              <a:extLst>
                <a:ext uri="{FF2B5EF4-FFF2-40B4-BE49-F238E27FC236}">
                  <a16:creationId xmlns:a16="http://schemas.microsoft.com/office/drawing/2014/main" id="{967DB4C0-4EAB-C443-9D22-C1E58E67EC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188801" y="4298178"/>
              <a:ext cx="1176676" cy="998599"/>
            </a:xfrm>
            <a:custGeom>
              <a:avLst/>
              <a:gdLst>
                <a:gd name="T0" fmla="*/ 3091 w 3103"/>
                <a:gd name="T1" fmla="*/ 1086 h 2629"/>
                <a:gd name="T2" fmla="*/ 2051 w 3103"/>
                <a:gd name="T3" fmla="*/ 2208 h 2629"/>
                <a:gd name="T4" fmla="*/ 550 w 3103"/>
                <a:gd name="T5" fmla="*/ 2553 h 2629"/>
                <a:gd name="T6" fmla="*/ 406 w 3103"/>
                <a:gd name="T7" fmla="*/ 2417 h 2629"/>
                <a:gd name="T8" fmla="*/ 953 w 3103"/>
                <a:gd name="T9" fmla="*/ 317 h 2629"/>
                <a:gd name="T10" fmla="*/ 3055 w 3103"/>
                <a:gd name="T11" fmla="*/ 900 h 2629"/>
                <a:gd name="T12" fmla="*/ 3091 w 3103"/>
                <a:gd name="T13" fmla="*/ 1086 h 26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03" h="2629">
                  <a:moveTo>
                    <a:pt x="3091" y="1086"/>
                  </a:moveTo>
                  <a:cubicBezTo>
                    <a:pt x="2930" y="1490"/>
                    <a:pt x="2667" y="1853"/>
                    <a:pt x="2051" y="2208"/>
                  </a:cubicBezTo>
                  <a:cubicBezTo>
                    <a:pt x="1434" y="2564"/>
                    <a:pt x="980" y="2629"/>
                    <a:pt x="550" y="2553"/>
                  </a:cubicBezTo>
                  <a:cubicBezTo>
                    <a:pt x="512" y="2546"/>
                    <a:pt x="434" y="2467"/>
                    <a:pt x="406" y="2417"/>
                  </a:cubicBezTo>
                  <a:cubicBezTo>
                    <a:pt x="0" y="1714"/>
                    <a:pt x="404" y="634"/>
                    <a:pt x="953" y="317"/>
                  </a:cubicBezTo>
                  <a:cubicBezTo>
                    <a:pt x="1502" y="0"/>
                    <a:pt x="2696" y="172"/>
                    <a:pt x="3055" y="900"/>
                  </a:cubicBezTo>
                  <a:cubicBezTo>
                    <a:pt x="3083" y="957"/>
                    <a:pt x="3103" y="1057"/>
                    <a:pt x="3091" y="1086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TextBox 20">
              <a:extLst>
                <a:ext uri="{FF2B5EF4-FFF2-40B4-BE49-F238E27FC236}">
                  <a16:creationId xmlns:a16="http://schemas.microsoft.com/office/drawing/2014/main" id="{0ACF8C4A-8969-3647-99B8-89559E026CB9}"/>
                </a:ext>
              </a:extLst>
            </p:cNvPr>
            <p:cNvSpPr txBox="1"/>
            <p:nvPr/>
          </p:nvSpPr>
          <p:spPr>
            <a:xfrm>
              <a:off x="6674897" y="4515973"/>
              <a:ext cx="227626" cy="55399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altLang="zh-CN" sz="2700" spc="300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  <a:ea typeface="微软雅黑" pitchFamily="34" charset="-122"/>
                </a:rPr>
                <a:t>4</a:t>
              </a:r>
              <a:endParaRPr lang="zh-CN" altLang="en-US" sz="2700" spc="300" dirty="0">
                <a:solidFill>
                  <a:schemeClr val="bg1">
                    <a:lumMod val="95000"/>
                  </a:schemeClr>
                </a:solidFill>
                <a:latin typeface="Agency FB" panose="020B0503020202020204" pitchFamily="34" charset="0"/>
                <a:ea typeface="微软雅黑" pitchFamily="34" charset="-122"/>
              </a:endParaRPr>
            </a:p>
          </p:txBody>
        </p: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B4E49D4E-9DB2-FB4B-AFD6-80D83F360907}"/>
              </a:ext>
            </a:extLst>
          </p:cNvPr>
          <p:cNvGrpSpPr/>
          <p:nvPr/>
        </p:nvGrpSpPr>
        <p:grpSpPr>
          <a:xfrm>
            <a:off x="5514358" y="4096440"/>
            <a:ext cx="895861" cy="745865"/>
            <a:chOff x="4825730" y="4295729"/>
            <a:chExt cx="1194481" cy="994487"/>
          </a:xfrm>
        </p:grpSpPr>
        <p:sp>
          <p:nvSpPr>
            <p:cNvPr id="47" name="Freeform 9">
              <a:extLst>
                <a:ext uri="{FF2B5EF4-FFF2-40B4-BE49-F238E27FC236}">
                  <a16:creationId xmlns:a16="http://schemas.microsoft.com/office/drawing/2014/main" id="{23AAFE11-90DC-804A-AB0D-9C444866ACA4}"/>
                </a:ext>
              </a:extLst>
            </p:cNvPr>
            <p:cNvSpPr>
              <a:spLocks/>
            </p:cNvSpPr>
            <p:nvPr/>
          </p:nvSpPr>
          <p:spPr bwMode="auto">
            <a:xfrm>
              <a:off x="4825730" y="4295729"/>
              <a:ext cx="1194481" cy="994487"/>
            </a:xfrm>
            <a:custGeom>
              <a:avLst/>
              <a:gdLst>
                <a:gd name="T0" fmla="*/ 2554 w 3148"/>
                <a:gd name="T1" fmla="*/ 2553 h 2615"/>
                <a:gd name="T2" fmla="*/ 1061 w 3148"/>
                <a:gd name="T3" fmla="*/ 2213 h 2615"/>
                <a:gd name="T4" fmla="*/ 13 w 3148"/>
                <a:gd name="T5" fmla="*/ 1086 h 2615"/>
                <a:gd name="T6" fmla="*/ 58 w 3148"/>
                <a:gd name="T7" fmla="*/ 893 h 2615"/>
                <a:gd name="T8" fmla="*/ 2151 w 3148"/>
                <a:gd name="T9" fmla="*/ 317 h 2615"/>
                <a:gd name="T10" fmla="*/ 2696 w 3148"/>
                <a:gd name="T11" fmla="*/ 2429 h 2615"/>
                <a:gd name="T12" fmla="*/ 2554 w 3148"/>
                <a:gd name="T13" fmla="*/ 2553 h 26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48" h="2615">
                  <a:moveTo>
                    <a:pt x="2554" y="2553"/>
                  </a:moveTo>
                  <a:cubicBezTo>
                    <a:pt x="2123" y="2615"/>
                    <a:pt x="1678" y="2569"/>
                    <a:pt x="1061" y="2213"/>
                  </a:cubicBezTo>
                  <a:cubicBezTo>
                    <a:pt x="445" y="1857"/>
                    <a:pt x="161" y="1496"/>
                    <a:pt x="13" y="1086"/>
                  </a:cubicBezTo>
                  <a:cubicBezTo>
                    <a:pt x="0" y="1049"/>
                    <a:pt x="30" y="942"/>
                    <a:pt x="58" y="893"/>
                  </a:cubicBezTo>
                  <a:cubicBezTo>
                    <a:pt x="464" y="190"/>
                    <a:pt x="1602" y="0"/>
                    <a:pt x="2151" y="317"/>
                  </a:cubicBezTo>
                  <a:cubicBezTo>
                    <a:pt x="2700" y="634"/>
                    <a:pt x="3148" y="1754"/>
                    <a:pt x="2696" y="2429"/>
                  </a:cubicBezTo>
                  <a:cubicBezTo>
                    <a:pt x="2661" y="2481"/>
                    <a:pt x="2584" y="2548"/>
                    <a:pt x="2554" y="2553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TextBox 20">
              <a:extLst>
                <a:ext uri="{FF2B5EF4-FFF2-40B4-BE49-F238E27FC236}">
                  <a16:creationId xmlns:a16="http://schemas.microsoft.com/office/drawing/2014/main" id="{DFF54602-6A18-4C44-9183-E3DCD7760F47}"/>
                </a:ext>
              </a:extLst>
            </p:cNvPr>
            <p:cNvSpPr txBox="1"/>
            <p:nvPr/>
          </p:nvSpPr>
          <p:spPr>
            <a:xfrm>
              <a:off x="5310697" y="4515973"/>
              <a:ext cx="240451" cy="55399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altLang="zh-CN" sz="2700" spc="300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  <a:ea typeface="微软雅黑" pitchFamily="34" charset="-122"/>
                </a:rPr>
                <a:t>5</a:t>
              </a:r>
              <a:endParaRPr lang="zh-CN" altLang="en-US" sz="2700" spc="300" dirty="0">
                <a:solidFill>
                  <a:schemeClr val="bg1">
                    <a:lumMod val="95000"/>
                  </a:schemeClr>
                </a:solidFill>
                <a:latin typeface="Agency FB" panose="020B0503020202020204" pitchFamily="34" charset="0"/>
                <a:ea typeface="微软雅黑" pitchFamily="34" charset="-122"/>
              </a:endParaRPr>
            </a:p>
          </p:txBody>
        </p:sp>
      </p:grp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7581249C-8FF6-0544-A1C0-18B172B89842}"/>
              </a:ext>
            </a:extLst>
          </p:cNvPr>
          <p:cNvGrpSpPr/>
          <p:nvPr/>
        </p:nvGrpSpPr>
        <p:grpSpPr>
          <a:xfrm>
            <a:off x="5171064" y="3145425"/>
            <a:ext cx="621557" cy="885587"/>
            <a:chOff x="4368005" y="3027708"/>
            <a:chExt cx="828742" cy="1180783"/>
          </a:xfrm>
        </p:grpSpPr>
        <p:sp>
          <p:nvSpPr>
            <p:cNvPr id="50" name="Freeform 6">
              <a:extLst>
                <a:ext uri="{FF2B5EF4-FFF2-40B4-BE49-F238E27FC236}">
                  <a16:creationId xmlns:a16="http://schemas.microsoft.com/office/drawing/2014/main" id="{DE61EA52-1C65-404F-BB84-19646D95FAB9}"/>
                </a:ext>
              </a:extLst>
            </p:cNvPr>
            <p:cNvSpPr>
              <a:spLocks/>
            </p:cNvSpPr>
            <p:nvPr/>
          </p:nvSpPr>
          <p:spPr bwMode="auto">
            <a:xfrm>
              <a:off x="4368005" y="3027708"/>
              <a:ext cx="828742" cy="1180783"/>
            </a:xfrm>
            <a:custGeom>
              <a:avLst/>
              <a:gdLst>
                <a:gd name="T0" fmla="*/ 452 w 2187"/>
                <a:gd name="T1" fmla="*/ 114 h 3106"/>
                <a:gd name="T2" fmla="*/ 0 w 2187"/>
                <a:gd name="T3" fmla="*/ 1577 h 3106"/>
                <a:gd name="T4" fmla="*/ 452 w 2187"/>
                <a:gd name="T5" fmla="*/ 3048 h 3106"/>
                <a:gd name="T6" fmla="*/ 642 w 2187"/>
                <a:gd name="T7" fmla="*/ 3106 h 3106"/>
                <a:gd name="T8" fmla="*/ 2187 w 2187"/>
                <a:gd name="T9" fmla="*/ 1581 h 3106"/>
                <a:gd name="T10" fmla="*/ 631 w 2187"/>
                <a:gd name="T11" fmla="*/ 53 h 3106"/>
                <a:gd name="T12" fmla="*/ 452 w 2187"/>
                <a:gd name="T13" fmla="*/ 114 h 3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87" h="3106">
                  <a:moveTo>
                    <a:pt x="452" y="114"/>
                  </a:moveTo>
                  <a:cubicBezTo>
                    <a:pt x="183" y="456"/>
                    <a:pt x="0" y="865"/>
                    <a:pt x="0" y="1577"/>
                  </a:cubicBezTo>
                  <a:cubicBezTo>
                    <a:pt x="0" y="2288"/>
                    <a:pt x="171" y="2715"/>
                    <a:pt x="452" y="3048"/>
                  </a:cubicBezTo>
                  <a:cubicBezTo>
                    <a:pt x="477" y="3078"/>
                    <a:pt x="584" y="3106"/>
                    <a:pt x="642" y="3106"/>
                  </a:cubicBezTo>
                  <a:cubicBezTo>
                    <a:pt x="1454" y="3106"/>
                    <a:pt x="2187" y="2215"/>
                    <a:pt x="2187" y="1581"/>
                  </a:cubicBezTo>
                  <a:cubicBezTo>
                    <a:pt x="2187" y="947"/>
                    <a:pt x="1441" y="0"/>
                    <a:pt x="631" y="53"/>
                  </a:cubicBezTo>
                  <a:cubicBezTo>
                    <a:pt x="568" y="57"/>
                    <a:pt x="471" y="90"/>
                    <a:pt x="452" y="114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TextBox 20">
              <a:extLst>
                <a:ext uri="{FF2B5EF4-FFF2-40B4-BE49-F238E27FC236}">
                  <a16:creationId xmlns:a16="http://schemas.microsoft.com/office/drawing/2014/main" id="{035C2700-CF89-0045-BC43-55CF335C45AB}"/>
                </a:ext>
              </a:extLst>
            </p:cNvPr>
            <p:cNvSpPr txBox="1"/>
            <p:nvPr/>
          </p:nvSpPr>
          <p:spPr>
            <a:xfrm>
              <a:off x="4658944" y="3341100"/>
              <a:ext cx="246863" cy="553998"/>
            </a:xfrm>
            <a:prstGeom prst="rect">
              <a:avLst/>
            </a:prstGeom>
            <a:noFill/>
          </p:spPr>
          <p:txBody>
            <a:bodyPr wrap="none" lIns="0" tIns="0" rIns="0" bIns="0" rtlCol="0">
              <a:spAutoFit/>
            </a:bodyPr>
            <a:lstStyle/>
            <a:p>
              <a:pPr algn="ctr"/>
              <a:r>
                <a:rPr lang="en-US" altLang="zh-CN" sz="2700" spc="300" dirty="0">
                  <a:solidFill>
                    <a:schemeClr val="bg1">
                      <a:lumMod val="95000"/>
                    </a:schemeClr>
                  </a:solidFill>
                  <a:latin typeface="Agency FB" panose="020B0503020202020204" pitchFamily="34" charset="0"/>
                  <a:ea typeface="微软雅黑" pitchFamily="34" charset="-122"/>
                </a:rPr>
                <a:t>6</a:t>
              </a:r>
              <a:endParaRPr lang="zh-CN" altLang="en-US" sz="2700" spc="300" dirty="0">
                <a:solidFill>
                  <a:schemeClr val="bg1">
                    <a:lumMod val="95000"/>
                  </a:schemeClr>
                </a:solidFill>
                <a:latin typeface="Agency FB" panose="020B0503020202020204" pitchFamily="34" charset="0"/>
                <a:ea typeface="微软雅黑" pitchFamily="34" charset="-122"/>
              </a:endParaRPr>
            </a:p>
          </p:txBody>
        </p:sp>
      </p:grpSp>
      <p:sp>
        <p:nvSpPr>
          <p:cNvPr id="52" name="TextBox 19">
            <a:extLst>
              <a:ext uri="{FF2B5EF4-FFF2-40B4-BE49-F238E27FC236}">
                <a16:creationId xmlns:a16="http://schemas.microsoft.com/office/drawing/2014/main" id="{9D8816D6-C385-C64E-BBF2-2EF89FF942EA}"/>
              </a:ext>
            </a:extLst>
          </p:cNvPr>
          <p:cNvSpPr txBox="1"/>
          <p:nvPr/>
        </p:nvSpPr>
        <p:spPr>
          <a:xfrm>
            <a:off x="3328689" y="1507758"/>
            <a:ext cx="2160389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800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线上匹配医生</a:t>
            </a:r>
          </a:p>
        </p:txBody>
      </p:sp>
      <p:sp>
        <p:nvSpPr>
          <p:cNvPr id="53" name="TextBox 106">
            <a:extLst>
              <a:ext uri="{FF2B5EF4-FFF2-40B4-BE49-F238E27FC236}">
                <a16:creationId xmlns:a16="http://schemas.microsoft.com/office/drawing/2014/main" id="{1E12FA48-1412-3248-B87F-DC9A3CB32AB5}"/>
              </a:ext>
            </a:extLst>
          </p:cNvPr>
          <p:cNvSpPr txBox="1"/>
          <p:nvPr/>
        </p:nvSpPr>
        <p:spPr>
          <a:xfrm>
            <a:off x="2748487" y="2074506"/>
            <a:ext cx="2656241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zh-CN" altLang="en-US" sz="1600" dirty="0">
                <a:solidFill>
                  <a:srgbClr val="79849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根据患者病情描述精准匹配到最合适的医生</a:t>
            </a:r>
            <a:endParaRPr lang="en-US" altLang="zh-CN" sz="1600" dirty="0">
              <a:solidFill>
                <a:srgbClr val="798494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4" name="TextBox 19">
            <a:extLst>
              <a:ext uri="{FF2B5EF4-FFF2-40B4-BE49-F238E27FC236}">
                <a16:creationId xmlns:a16="http://schemas.microsoft.com/office/drawing/2014/main" id="{3412E7E7-BDC1-D64C-B24F-4B42B24CEDE8}"/>
              </a:ext>
            </a:extLst>
          </p:cNvPr>
          <p:cNvSpPr txBox="1"/>
          <p:nvPr/>
        </p:nvSpPr>
        <p:spPr>
          <a:xfrm>
            <a:off x="7643149" y="1549345"/>
            <a:ext cx="2506780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800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线上预约门诊</a:t>
            </a:r>
          </a:p>
        </p:txBody>
      </p:sp>
      <p:sp>
        <p:nvSpPr>
          <p:cNvPr id="55" name="TextBox 106">
            <a:extLst>
              <a:ext uri="{FF2B5EF4-FFF2-40B4-BE49-F238E27FC236}">
                <a16:creationId xmlns:a16="http://schemas.microsoft.com/office/drawing/2014/main" id="{0FC77E8E-9317-4348-9AEF-679AAD6E1306}"/>
              </a:ext>
            </a:extLst>
          </p:cNvPr>
          <p:cNvSpPr txBox="1"/>
          <p:nvPr/>
        </p:nvSpPr>
        <p:spPr>
          <a:xfrm>
            <a:off x="7643149" y="2080449"/>
            <a:ext cx="2506779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/>
            <a:r>
              <a:rPr lang="zh-CN" altLang="en-US" sz="1600" dirty="0">
                <a:solidFill>
                  <a:srgbClr val="79849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轻松预约到匹配医生号源</a:t>
            </a:r>
          </a:p>
        </p:txBody>
      </p:sp>
      <p:sp>
        <p:nvSpPr>
          <p:cNvPr id="56" name="TextBox 19">
            <a:extLst>
              <a:ext uri="{FF2B5EF4-FFF2-40B4-BE49-F238E27FC236}">
                <a16:creationId xmlns:a16="http://schemas.microsoft.com/office/drawing/2014/main" id="{91C03F56-D7A7-924C-862E-BD2720175961}"/>
              </a:ext>
            </a:extLst>
          </p:cNvPr>
          <p:cNvSpPr txBox="1"/>
          <p:nvPr/>
        </p:nvSpPr>
        <p:spPr>
          <a:xfrm>
            <a:off x="8341484" y="3191449"/>
            <a:ext cx="1617413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800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线下面诊</a:t>
            </a:r>
          </a:p>
        </p:txBody>
      </p:sp>
      <p:sp>
        <p:nvSpPr>
          <p:cNvPr id="57" name="TextBox 106">
            <a:extLst>
              <a:ext uri="{FF2B5EF4-FFF2-40B4-BE49-F238E27FC236}">
                <a16:creationId xmlns:a16="http://schemas.microsoft.com/office/drawing/2014/main" id="{2D05A2D7-A3FD-F749-A62B-14E84D70372A}"/>
              </a:ext>
            </a:extLst>
          </p:cNvPr>
          <p:cNvSpPr txBox="1"/>
          <p:nvPr/>
        </p:nvSpPr>
        <p:spPr>
          <a:xfrm>
            <a:off x="8341483" y="3706614"/>
            <a:ext cx="2704033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zh-CN" altLang="en-US" sz="1600" dirty="0">
                <a:solidFill>
                  <a:srgbClr val="79849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诊前提醒，引导患者顺利面诊</a:t>
            </a:r>
          </a:p>
        </p:txBody>
      </p:sp>
      <p:sp>
        <p:nvSpPr>
          <p:cNvPr id="58" name="TextBox 19">
            <a:extLst>
              <a:ext uri="{FF2B5EF4-FFF2-40B4-BE49-F238E27FC236}">
                <a16:creationId xmlns:a16="http://schemas.microsoft.com/office/drawing/2014/main" id="{EC9299B0-9694-7E44-A110-9D39003A2B40}"/>
              </a:ext>
            </a:extLst>
          </p:cNvPr>
          <p:cNvSpPr txBox="1"/>
          <p:nvPr/>
        </p:nvSpPr>
        <p:spPr>
          <a:xfrm>
            <a:off x="7744311" y="4870932"/>
            <a:ext cx="1915536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800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线上复诊</a:t>
            </a:r>
          </a:p>
        </p:txBody>
      </p:sp>
      <p:sp>
        <p:nvSpPr>
          <p:cNvPr id="59" name="TextBox 106">
            <a:extLst>
              <a:ext uri="{FF2B5EF4-FFF2-40B4-BE49-F238E27FC236}">
                <a16:creationId xmlns:a16="http://schemas.microsoft.com/office/drawing/2014/main" id="{B7C8E220-D917-A44E-B0E0-0B4E3D8E610D}"/>
              </a:ext>
            </a:extLst>
          </p:cNvPr>
          <p:cNvSpPr txBox="1"/>
          <p:nvPr/>
        </p:nvSpPr>
        <p:spPr>
          <a:xfrm>
            <a:off x="7758302" y="5398245"/>
            <a:ext cx="2909697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zh-CN" altLang="en-US" sz="1600" dirty="0">
                <a:solidFill>
                  <a:srgbClr val="79849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随时诊疗，足不出户，在家就医</a:t>
            </a:r>
          </a:p>
        </p:txBody>
      </p:sp>
      <p:sp>
        <p:nvSpPr>
          <p:cNvPr id="60" name="TextBox 19">
            <a:extLst>
              <a:ext uri="{FF2B5EF4-FFF2-40B4-BE49-F238E27FC236}">
                <a16:creationId xmlns:a16="http://schemas.microsoft.com/office/drawing/2014/main" id="{75D53BF8-1411-1D4E-879B-67AAF4BD404C}"/>
              </a:ext>
            </a:extLst>
          </p:cNvPr>
          <p:cNvSpPr txBox="1"/>
          <p:nvPr/>
        </p:nvSpPr>
        <p:spPr>
          <a:xfrm>
            <a:off x="4043847" y="4925468"/>
            <a:ext cx="1506506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800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健康管理</a:t>
            </a:r>
          </a:p>
        </p:txBody>
      </p:sp>
      <p:sp>
        <p:nvSpPr>
          <p:cNvPr id="61" name="TextBox 106">
            <a:extLst>
              <a:ext uri="{FF2B5EF4-FFF2-40B4-BE49-F238E27FC236}">
                <a16:creationId xmlns:a16="http://schemas.microsoft.com/office/drawing/2014/main" id="{12F8AE3F-E8C4-7843-890A-ED09C6792FB3}"/>
              </a:ext>
            </a:extLst>
          </p:cNvPr>
          <p:cNvSpPr txBox="1"/>
          <p:nvPr/>
        </p:nvSpPr>
        <p:spPr>
          <a:xfrm>
            <a:off x="3018971" y="5470609"/>
            <a:ext cx="2537080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zh-CN" altLang="en-US" sz="1600" dirty="0">
                <a:solidFill>
                  <a:srgbClr val="79849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建立起系统的健康管理数据</a:t>
            </a:r>
          </a:p>
        </p:txBody>
      </p:sp>
      <p:sp>
        <p:nvSpPr>
          <p:cNvPr id="62" name="TextBox 19">
            <a:extLst>
              <a:ext uri="{FF2B5EF4-FFF2-40B4-BE49-F238E27FC236}">
                <a16:creationId xmlns:a16="http://schemas.microsoft.com/office/drawing/2014/main" id="{36CE0772-32CF-1B4B-BAD2-8E6B428109F1}"/>
              </a:ext>
            </a:extLst>
          </p:cNvPr>
          <p:cNvSpPr txBox="1"/>
          <p:nvPr/>
        </p:nvSpPr>
        <p:spPr>
          <a:xfrm>
            <a:off x="2320014" y="3165025"/>
            <a:ext cx="2154690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2800" b="1" dirty="0">
                <a:solidFill>
                  <a:schemeClr val="accent1"/>
                </a:solidFill>
                <a:latin typeface="微软雅黑" pitchFamily="34" charset="-122"/>
                <a:ea typeface="微软雅黑" pitchFamily="34" charset="-122"/>
              </a:rPr>
              <a:t>线上线下随访</a:t>
            </a:r>
          </a:p>
        </p:txBody>
      </p:sp>
      <p:sp>
        <p:nvSpPr>
          <p:cNvPr id="63" name="TextBox 106">
            <a:extLst>
              <a:ext uri="{FF2B5EF4-FFF2-40B4-BE49-F238E27FC236}">
                <a16:creationId xmlns:a16="http://schemas.microsoft.com/office/drawing/2014/main" id="{7E7AD633-D217-A548-86A4-B1B6B6282F26}"/>
              </a:ext>
            </a:extLst>
          </p:cNvPr>
          <p:cNvSpPr txBox="1"/>
          <p:nvPr/>
        </p:nvSpPr>
        <p:spPr>
          <a:xfrm>
            <a:off x="1720845" y="3774651"/>
            <a:ext cx="2709360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00000"/>
              </a:lnSpc>
            </a:pPr>
            <a:r>
              <a:rPr lang="zh-CN" altLang="en-US" sz="1600" dirty="0">
                <a:solidFill>
                  <a:srgbClr val="798494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跟踪治疗，体现医生关怀，提高用户体验</a:t>
            </a:r>
          </a:p>
        </p:txBody>
      </p:sp>
      <p:pic>
        <p:nvPicPr>
          <p:cNvPr id="64" name="图片 63">
            <a:extLst>
              <a:ext uri="{FF2B5EF4-FFF2-40B4-BE49-F238E27FC236}">
                <a16:creationId xmlns:a16="http://schemas.microsoft.com/office/drawing/2014/main" id="{9FF1D5E2-9332-C946-BBA1-6C0FE01C71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2" y="284328"/>
            <a:ext cx="902150" cy="719105"/>
          </a:xfrm>
          <a:prstGeom prst="rect">
            <a:avLst/>
          </a:prstGeom>
        </p:spPr>
      </p:pic>
      <p:sp>
        <p:nvSpPr>
          <p:cNvPr id="65" name="TextBox 51">
            <a:extLst>
              <a:ext uri="{FF2B5EF4-FFF2-40B4-BE49-F238E27FC236}">
                <a16:creationId xmlns:a16="http://schemas.microsoft.com/office/drawing/2014/main" id="{7D05E9CC-08C1-ED49-AE45-28798DC764F0}"/>
              </a:ext>
            </a:extLst>
          </p:cNvPr>
          <p:cNvSpPr txBox="1"/>
          <p:nvPr/>
        </p:nvSpPr>
        <p:spPr>
          <a:xfrm>
            <a:off x="838349" y="426895"/>
            <a:ext cx="382027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b="1" dirty="0">
                <a:solidFill>
                  <a:schemeClr val="tx2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平台优势</a:t>
            </a:r>
            <a:r>
              <a:rPr lang="en-US" altLang="zh-CN" sz="2400" b="1" dirty="0">
                <a:solidFill>
                  <a:schemeClr val="tx2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2-</a:t>
            </a:r>
            <a:r>
              <a:rPr lang="zh-CN" altLang="en-US" sz="2400" b="1" dirty="0">
                <a:solidFill>
                  <a:schemeClr val="tx2">
                    <a:lumMod val="50000"/>
                  </a:schemeClr>
                </a:solidFill>
                <a:ea typeface="Open Sans" panose="020B0606030504020204" pitchFamily="34" charset="0"/>
                <a:cs typeface="Open Sans" panose="020B0606030504020204" pitchFamily="34" charset="0"/>
              </a:rPr>
              <a:t>完善的就医服务</a:t>
            </a:r>
          </a:p>
        </p:txBody>
      </p:sp>
    </p:spTree>
    <p:extLst>
      <p:ext uri="{BB962C8B-B14F-4D97-AF65-F5344CB8AC3E}">
        <p14:creationId xmlns:p14="http://schemas.microsoft.com/office/powerpoint/2010/main" val="901996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8ADFBE02-FC6E-4E1F-87F4-31D47C46FB23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PRESENTATION_TITLE" val="19-包"/>
</p:tagLst>
</file>

<file path=ppt/theme/theme1.xml><?xml version="1.0" encoding="utf-8"?>
<a:theme xmlns:a="http://schemas.openxmlformats.org/drawingml/2006/main" name="Office Theme">
  <a:themeElements>
    <a:clrScheme name="Logic Colored">
      <a:dk1>
        <a:srgbClr val="32363F"/>
      </a:dk1>
      <a:lt1>
        <a:sysClr val="window" lastClr="FFFFFF"/>
      </a:lt1>
      <a:dk2>
        <a:srgbClr val="AAB2BD"/>
      </a:dk2>
      <a:lt2>
        <a:srgbClr val="EEF2F5"/>
      </a:lt2>
      <a:accent1>
        <a:srgbClr val="00A09D"/>
      </a:accent1>
      <a:accent2>
        <a:srgbClr val="1891AB"/>
      </a:accent2>
      <a:accent3>
        <a:srgbClr val="4276AA"/>
      </a:accent3>
      <a:accent4>
        <a:srgbClr val="5268A5"/>
      </a:accent4>
      <a:accent5>
        <a:srgbClr val="5E5CA2"/>
      </a:accent5>
      <a:accent6>
        <a:srgbClr val="2C85AE"/>
      </a:accent6>
      <a:hlink>
        <a:srgbClr val="FF9604"/>
      </a:hlink>
      <a:folHlink>
        <a:srgbClr val="FB1553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Angsana New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Cordia New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6903</TotalTime>
  <Words>940</Words>
  <Application>Microsoft Office PowerPoint</Application>
  <PresentationFormat>宽屏</PresentationFormat>
  <Paragraphs>163</Paragraphs>
  <Slides>17</Slides>
  <Notes>17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32" baseType="lpstr">
      <vt:lpstr>Agency FB</vt:lpstr>
      <vt:lpstr>Gill Sans</vt:lpstr>
      <vt:lpstr>Lato Light</vt:lpstr>
      <vt:lpstr>맑은 고딕</vt:lpstr>
      <vt:lpstr>宋体</vt:lpstr>
      <vt:lpstr>Microsoft YaHei</vt:lpstr>
      <vt:lpstr>Microsoft YaHei</vt:lpstr>
      <vt:lpstr>造字工房悦黑（非商用）常规体</vt:lpstr>
      <vt:lpstr>Arial</vt:lpstr>
      <vt:lpstr>Calibri</vt:lpstr>
      <vt:lpstr>Calibri Light</vt:lpstr>
      <vt:lpstr>Open Sans</vt:lpstr>
      <vt:lpstr>Roboto</vt:lpstr>
      <vt:lpstr>Tahoma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19-包</dc:title>
  <dc:creator>SimpleSmart</dc:creator>
  <cp:lastModifiedBy>HDZH</cp:lastModifiedBy>
  <cp:revision>1477</cp:revision>
  <cp:lastPrinted>2019-01-09T16:10:34Z</cp:lastPrinted>
  <dcterms:created xsi:type="dcterms:W3CDTF">2015-07-02T09:55:46Z</dcterms:created>
  <dcterms:modified xsi:type="dcterms:W3CDTF">2019-01-10T01:16:26Z</dcterms:modified>
</cp:coreProperties>
</file>

<file path=docProps/thumbnail.jpeg>
</file>